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BD5A-8E0E-4827-84A8-C72BB24E995B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BB532-23B3-4980-A589-F46E6DB0A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B532-23B3-4980-A589-F46E6DB0A3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B532-23B3-4980-A589-F46E6DB0A3E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2_%D0%B3%D0%BE%D0%B4" TargetMode="External"/><Relationship Id="rId3" Type="http://schemas.openxmlformats.org/officeDocument/2006/relationships/hyperlink" Target="http://ru.wikipedia.org/wiki/1908" TargetMode="External"/><Relationship Id="rId7" Type="http://schemas.openxmlformats.org/officeDocument/2006/relationships/hyperlink" Target="http://ru.wikipedia.org/wiki/%D0%90%D0%9D_%D0%A1%D0%A1%D0%A1%D0%A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A%D0%B0%D0%B4%D0%B5%D0%BC%D0%B8%D0%BA" TargetMode="External"/><Relationship Id="rId5" Type="http://schemas.openxmlformats.org/officeDocument/2006/relationships/hyperlink" Target="http://ru.wikipedia.org/wiki/%D0%A2%D0%B5%D0%BE%D1%80%D0%B5%D1%82%D0%B8%D1%87%D0%B5%D1%81%D0%BA%D0%B0%D1%8F_%D1%84%D0%B8%D0%B7%D0%B8%D0%BA%D0%B0" TargetMode="External"/><Relationship Id="rId4" Type="http://schemas.openxmlformats.org/officeDocument/2006/relationships/hyperlink" Target="http://ru.wikipedia.org/wiki/19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28605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МОКЛЯК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ЛАРИСА ІВАНІВНА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 філософії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8-1005, 406-74-01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ophia.nau.edu.ua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7032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Ціннісно-смисловий </a:t>
            </a:r>
            <a:r>
              <a:rPr lang="uk-UA" dirty="0" err="1" smtClean="0"/>
              <a:t>універсум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Людина             Світ</a:t>
            </a:r>
            <a:r>
              <a:rPr lang="en-US" dirty="0" smtClean="0"/>
              <a:t> </a:t>
            </a:r>
            <a:r>
              <a:rPr lang="uk-UA" dirty="0" err="1" smtClean="0"/>
              <a:t>Л</a:t>
            </a:r>
            <a:r>
              <a:rPr lang="en-US" dirty="0" err="1" smtClean="0"/>
              <a:t>юдини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Людина – природно-соціальна істота, духовна істота, якісно особливий ступінь живих організмів на Землі, здатних до свідомої саморегуляції, завдячуючи чому вона  (людина)постає як суб’єкт суспільно-історичної діяльності й культури.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Світ – все те, що оточує людину, і те, що знаходиться всередині неї; універсальна предметність, у межах якої людина вирізняє себе з-поміж інших предметів.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3214678" y="114298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28992" y="1071546"/>
            <a:ext cx="14287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143372" y="642918"/>
            <a:ext cx="71438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00430" y="642918"/>
            <a:ext cx="642942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Три основних рівня відношення людини до світу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uk-UA" dirty="0" smtClean="0"/>
              <a:t>  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28662" y="1500174"/>
            <a:ext cx="7072362" cy="4929222"/>
          </a:xfrm>
          <a:prstGeom prst="triangle">
            <a:avLst>
              <a:gd name="adj" fmla="val 49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38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638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500438"/>
            <a:ext cx="289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СВІТОРОЗУМІННЯ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429132"/>
            <a:ext cx="3149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СВІТОСПРИЙНЯТТЯ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500702"/>
            <a:ext cx="260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СВІТОВІДЧУТТЯ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43438" y="1785926"/>
            <a:ext cx="4214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Духовність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поняття,що характеризує  людське буття, здатність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творення світу культури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самотворення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Головною рисою духовності є 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Documents and Settings\Администратор.MICROSOF-C3D3FE\Мои документы\Downloads\мете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57686" cy="51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500694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Формула духовності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5" name="Picture 1" descr="C:\Documents and Settings\Администратор.MICROSOF-C3D3FE\Мои документы\Downloads\Ісу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857620" cy="45680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2714620"/>
            <a:ext cx="185738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ДУХОВНІСТЬ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1928802"/>
            <a:ext cx="185738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СВІТОГЛЯД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3571876"/>
            <a:ext cx="1785950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МОРАЛЬ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44" y="278605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 smtClean="0">
                <a:solidFill>
                  <a:srgbClr val="C00000"/>
                </a:solidFill>
              </a:rPr>
              <a:t>+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0003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=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86446" y="5286388"/>
            <a:ext cx="162878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ДОБРО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72396" y="5286388"/>
            <a:ext cx="1343028" cy="914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ЗЛО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 rot="16200000" flipH="1">
            <a:off x="7454518" y="4496996"/>
            <a:ext cx="800112" cy="778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13" idx="0"/>
          </p:cNvCxnSpPr>
          <p:nvPr/>
        </p:nvCxnSpPr>
        <p:spPr>
          <a:xfrm rot="5400000">
            <a:off x="6632982" y="4454131"/>
            <a:ext cx="800112" cy="864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1" y="948871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Світогляд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 форма суспільної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самосвідомості людини, через яку вона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сприймає, осмислює та оцінює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навколишню дійсність як світ свого буття,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також визначає своє місце в ньому.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690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Світогляд має історичний характер.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Упродовж історії людства він пройшов </a:t>
            </a:r>
            <a:r>
              <a:rPr lang="uk-UA" b="1" i="1" dirty="0" smtClean="0"/>
              <a:t>три історичні етапи</a:t>
            </a:r>
            <a:r>
              <a:rPr lang="uk-UA" dirty="0" smtClean="0"/>
              <a:t>, яким відповідають такі історичні типу світогляду: </a:t>
            </a:r>
            <a:r>
              <a:rPr lang="uk-UA" b="1" i="1" dirty="0" smtClean="0"/>
              <a:t>міфологічний, релігійний,філософський</a:t>
            </a:r>
            <a:r>
              <a:rPr lang="uk-UA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"/>
            <a:ext cx="8229600" cy="12144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Міфологічний світогляд – історично перший тип світогляду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Міф ( </a:t>
            </a:r>
            <a:r>
              <a:rPr lang="uk-UA" b="1" dirty="0" err="1" smtClean="0"/>
              <a:t>грец</a:t>
            </a:r>
            <a:r>
              <a:rPr lang="uk-UA" b="1" dirty="0" smtClean="0"/>
              <a:t>. – переказ</a:t>
            </a:r>
            <a:r>
              <a:rPr lang="uk-UA" dirty="0" smtClean="0"/>
              <a:t>).В первісному суспільстві міф постає як чуттєве ставлення людини до світу. Міф це не просто чуттєве відношення, відчуття, а світовідчуття, чуттєве охоплення світу як цілого. Світосприйняття та світорозуміння перебувають у міфі в прихованому, зародковому стані. Міфу притаманний </a:t>
            </a:r>
            <a:r>
              <a:rPr lang="uk-UA" b="1" i="1" dirty="0" smtClean="0"/>
              <a:t>антропоморфізм, синкретизм, символізм, образність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Релігійний світогляд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Релігійний світогляд </a:t>
            </a:r>
            <a:r>
              <a:rPr lang="uk-UA" dirty="0" smtClean="0"/>
              <a:t>ґрунтується на обожненні надприродних сил,поділу світу на духовний і тілесний, земний і небесний, священний і </a:t>
            </a:r>
            <a:r>
              <a:rPr lang="uk-UA" dirty="0" err="1" smtClean="0"/>
              <a:t>профанний</a:t>
            </a:r>
            <a:r>
              <a:rPr lang="uk-UA" dirty="0" smtClean="0"/>
              <a:t>, природний і надприродний світи,виокремлення людини з природного світу. </a:t>
            </a:r>
            <a:r>
              <a:rPr lang="uk-UA" b="1" i="1" dirty="0" smtClean="0"/>
              <a:t>Релігійне світовідчуття та світосприйняття ґрунтується на вірі в </a:t>
            </a:r>
            <a:r>
              <a:rPr lang="uk-UA" b="1" i="1" dirty="0" err="1" smtClean="0"/>
              <a:t>надприроднє</a:t>
            </a:r>
            <a:r>
              <a:rPr lang="uk-UA" b="1" i="1" dirty="0" smtClean="0"/>
              <a:t>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Філософський світогляд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	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Філософський світогляд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–грунтується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раціональному, теоретичному рівні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охоплює світ  як цілісність у єдності різнорідних його частин. На перший план висувається сумнів, питання, яке долається розумом, думкою, а не відчуттям і вірою. Філософія як світогляд теоретично обґрунтовує свої положення і висновки, принципи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відношення людина – світ людини.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10800000" flipV="1">
            <a:off x="0" y="-571528"/>
            <a:ext cx="9144000" cy="74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 як 						система знання – це 					теоретична основа 					світогляду.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Філософське знання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стає</a:t>
            </a:r>
            <a:r>
              <a:rPr kumimoji="0" lang="uk-UA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світоглядом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тільки тоді, коли ми довіряємо йому, керуємося ним у своєму житті, коли це знання стає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переконанням.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1" name="Picture 1" descr="C:\Documents and Settings\Администратор.MICROSOF-C3D3FE\Мои документы\Downloads\люд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786181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Администратор.MICROSOF-C3D3FE\Мои документы\Downloads\підруч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358245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14282" y="292389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Філософія: коло її проблем і роль у суспільстві.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Спільність </a:t>
            </a:r>
            <a:r>
              <a:rPr lang="uk-UA" b="1" i="1" dirty="0" smtClean="0"/>
              <a:t>філософії і світогляду </a:t>
            </a:r>
            <a:r>
              <a:rPr lang="uk-UA" dirty="0" smtClean="0"/>
              <a:t>в тому, що вони: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1.є формами суспільної свідомості, способами духовно-практичного освоєння світу;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2.мають однаковий предмет осмислення – відношення «людина – світ»;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3.дають цілісне уявлення про світ, людину, її місце в світі.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Нетотожність поняття «філософія» і «світогляд» полягає в тому, що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1.поняття «</a:t>
            </a:r>
            <a:r>
              <a:rPr lang="uk-UA" b="1" i="1" dirty="0" smtClean="0"/>
              <a:t>світогляд</a:t>
            </a:r>
            <a:r>
              <a:rPr lang="uk-UA" dirty="0" smtClean="0"/>
              <a:t>» ширше за обсягом, ніж поняття «</a:t>
            </a:r>
            <a:r>
              <a:rPr lang="uk-UA" b="1" i="1" dirty="0" smtClean="0"/>
              <a:t>філософія»;</a:t>
            </a:r>
            <a:endParaRPr lang="ru-RU" b="1" i="1" dirty="0" smtClean="0"/>
          </a:p>
          <a:p>
            <a:pPr>
              <a:buNone/>
            </a:pPr>
            <a:r>
              <a:rPr lang="uk-UA" dirty="0"/>
              <a:t>	</a:t>
            </a:r>
            <a:r>
              <a:rPr lang="uk-UA" dirty="0" smtClean="0"/>
              <a:t>2.для характеристики </a:t>
            </a:r>
            <a:r>
              <a:rPr lang="uk-UA" b="1" i="1" dirty="0" smtClean="0"/>
              <a:t>світогляду</a:t>
            </a:r>
            <a:r>
              <a:rPr lang="uk-UA" dirty="0" smtClean="0"/>
              <a:t> використовують поняття </a:t>
            </a:r>
            <a:r>
              <a:rPr lang="uk-UA" b="1" i="1" dirty="0" smtClean="0"/>
              <a:t>«загальна картина світу», «світовідчуття», «світосприйняття», «</a:t>
            </a:r>
            <a:r>
              <a:rPr lang="uk-UA" b="1" i="1" dirty="0" err="1" smtClean="0"/>
              <a:t>світоуявлення</a:t>
            </a:r>
            <a:r>
              <a:rPr lang="uk-UA" b="1" i="1" dirty="0" smtClean="0"/>
              <a:t>», «світорозуміння» </a:t>
            </a:r>
            <a:r>
              <a:rPr lang="uk-UA" dirty="0" smtClean="0"/>
              <a:t>та ін.</a:t>
            </a:r>
            <a:endParaRPr lang="ru-RU" dirty="0" smtClean="0"/>
          </a:p>
          <a:p>
            <a:r>
              <a:rPr lang="uk-UA" dirty="0" smtClean="0"/>
              <a:t>3.Для </a:t>
            </a:r>
            <a:r>
              <a:rPr lang="uk-UA" b="1" i="1" dirty="0" smtClean="0"/>
              <a:t>філософії </a:t>
            </a:r>
            <a:r>
              <a:rPr lang="uk-UA" dirty="0" smtClean="0"/>
              <a:t>найважливішим є «</a:t>
            </a:r>
            <a:r>
              <a:rPr lang="uk-UA" b="1" i="1" dirty="0" smtClean="0"/>
              <a:t>світорозуміння».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/>
              <a:t>Філософія і світогляд </a:t>
            </a:r>
            <a:r>
              <a:rPr lang="uk-UA" dirty="0" smtClean="0"/>
              <a:t>різні за своєю структурою.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Філософія включає</a:t>
            </a:r>
            <a:r>
              <a:rPr lang="uk-UA" dirty="0" smtClean="0"/>
              <a:t>:</a:t>
            </a:r>
            <a:endParaRPr lang="ru-RU" dirty="0" smtClean="0"/>
          </a:p>
          <a:p>
            <a:r>
              <a:rPr lang="uk-UA" dirty="0" smtClean="0"/>
              <a:t>Онтологію – вчення про буття;</a:t>
            </a:r>
            <a:endParaRPr lang="ru-RU" dirty="0" smtClean="0"/>
          </a:p>
          <a:p>
            <a:r>
              <a:rPr lang="uk-UA" dirty="0" smtClean="0"/>
              <a:t>Гносеологію – вчення про пізнання;</a:t>
            </a:r>
            <a:endParaRPr lang="ru-RU" dirty="0" smtClean="0"/>
          </a:p>
          <a:p>
            <a:r>
              <a:rPr lang="uk-UA" dirty="0" smtClean="0"/>
              <a:t>Етику – вчення про мораль;</a:t>
            </a:r>
            <a:endParaRPr lang="ru-RU" dirty="0" smtClean="0"/>
          </a:p>
          <a:p>
            <a:r>
              <a:rPr lang="uk-UA" dirty="0" smtClean="0"/>
              <a:t>Естетику – вчення про чуттєво-духовне;</a:t>
            </a:r>
            <a:endParaRPr lang="ru-RU" dirty="0" smtClean="0"/>
          </a:p>
          <a:p>
            <a:r>
              <a:rPr lang="uk-UA" dirty="0" smtClean="0"/>
              <a:t>Логіку – вчення про умовивід і т.п.</a:t>
            </a:r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 rot="10800000" flipV="1">
            <a:off x="0" y="100329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Світогляд включає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досвід, знання, віру,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ціннісні орієнтації,переконання, ідеали тощо.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і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світогляд і наука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Предметом філософії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системи наукового знання є осмислення цілісності відношення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«Людина – Світ».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Філософія – це система найзагальніших теоретичних поглядів на світ, місце в ньому людини, з’ясування різних форм ставлення людини до світу.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Світогляд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система поглядів на світ, як спосіб його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духовно-практичного освоєння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є наукою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. </a:t>
            </a:r>
            <a:br>
              <a:rPr lang="uk-UA" dirty="0" smtClean="0"/>
            </a:br>
            <a:r>
              <a:rPr lang="uk-UA" dirty="0" smtClean="0"/>
              <a:t>Філософія як система теоретичного знання є єдністю: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i="1" dirty="0" err="1" smtClean="0">
                <a:latin typeface="Times New Roman" pitchFamily="18" charset="0"/>
                <a:cs typeface="Times New Roman" pitchFamily="18" charset="0"/>
              </a:rPr>
              <a:t>людиномірності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, діяльності, свідомості, духовності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людина, світ, відношення;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Законів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розвитку та пізнання свого об’єкту </a:t>
            </a:r>
            <a:r>
              <a:rPr lang="uk-UA" sz="4000" i="1" dirty="0" err="1" smtClean="0">
                <a:latin typeface="Times New Roman" pitchFamily="18" charset="0"/>
                <a:cs typeface="Times New Roman" pitchFamily="18" charset="0"/>
              </a:rPr>
              <a:t>–відношення</a:t>
            </a:r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 людини до світу.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928670"/>
            <a:ext cx="920905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Філософські  принципи,категорії і закони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відрізняються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 наукових головним чином тим, що вони містять в собі завжди (інакше вони не були б філософськими)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цілевизначення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формують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 цінностей.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 не просто формує теоретичну картину світу, а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ціннісно-смисловий універсум</a:t>
            </a:r>
            <a:r>
              <a:rPr lang="uk-UA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ЦСУ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 відповідає на питання «чому?»,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філософія на питання «для чого, з якою метою?»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>Філософія торкається одвічних питань, змістом яких є </a:t>
            </a:r>
            <a:r>
              <a:rPr lang="uk-UA" b="1" i="1" u="sng" dirty="0" smtClean="0"/>
              <a:t>таємниця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1.Таїна Буття </a:t>
            </a:r>
            <a:r>
              <a:rPr lang="uk-UA" dirty="0" smtClean="0"/>
              <a:t>– питання </a:t>
            </a:r>
            <a:r>
              <a:rPr lang="uk-UA" u="sng" dirty="0" smtClean="0"/>
              <a:t>«Що є наш світ?»</a:t>
            </a:r>
            <a:endParaRPr lang="ru-RU" u="sng" dirty="0" smtClean="0"/>
          </a:p>
          <a:p>
            <a:endParaRPr lang="uk-UA" dirty="0" smtClean="0"/>
          </a:p>
          <a:p>
            <a:r>
              <a:rPr lang="uk-UA" b="1" dirty="0" smtClean="0"/>
              <a:t>2.Таїна Життя </a:t>
            </a:r>
            <a:r>
              <a:rPr lang="uk-UA" dirty="0" err="1" smtClean="0"/>
              <a:t>–питання</a:t>
            </a:r>
            <a:r>
              <a:rPr lang="uk-UA" dirty="0" smtClean="0"/>
              <a:t> «</a:t>
            </a:r>
            <a:r>
              <a:rPr lang="uk-UA" u="sng" dirty="0" smtClean="0"/>
              <a:t>Що є наше життя?Чи варте воно того, щоб бути прожитим?»</a:t>
            </a:r>
            <a:endParaRPr lang="ru-RU" u="sng" dirty="0" smtClean="0"/>
          </a:p>
          <a:p>
            <a:endParaRPr lang="uk-UA" dirty="0" smtClean="0"/>
          </a:p>
          <a:p>
            <a:r>
              <a:rPr lang="uk-UA" b="1" dirty="0" smtClean="0"/>
              <a:t>3.Таїна Смерті </a:t>
            </a:r>
            <a:r>
              <a:rPr lang="uk-UA" dirty="0" smtClean="0"/>
              <a:t>– питання «</a:t>
            </a:r>
            <a:r>
              <a:rPr lang="uk-UA" u="sng" dirty="0" smtClean="0"/>
              <a:t>Що є смерть? Завершення земного життя, а далі…?».</a:t>
            </a:r>
            <a:endParaRPr lang="ru-RU" u="sng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Основні питання філософії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Перший цикл</a:t>
            </a:r>
            <a:r>
              <a:rPr lang="uk-UA" dirty="0" smtClean="0"/>
              <a:t>:</a:t>
            </a:r>
            <a:endParaRPr lang="ru-RU" dirty="0" smtClean="0"/>
          </a:p>
          <a:p>
            <a:r>
              <a:rPr lang="uk-UA" dirty="0" smtClean="0"/>
              <a:t>«Що є «Я» ?», </a:t>
            </a:r>
          </a:p>
          <a:p>
            <a:r>
              <a:rPr lang="uk-UA" dirty="0" smtClean="0"/>
              <a:t>« Що є  « Не Я» (світ)?, </a:t>
            </a:r>
          </a:p>
          <a:p>
            <a:r>
              <a:rPr lang="uk-UA" dirty="0" smtClean="0"/>
              <a:t>«Що є «Над Я»(абсолют)?</a:t>
            </a:r>
            <a:endParaRPr lang="ru-RU" dirty="0" smtClean="0"/>
          </a:p>
          <a:p>
            <a:r>
              <a:rPr lang="uk-UA" dirty="0" smtClean="0"/>
              <a:t> 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Другий цикл: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1.«Що я можу знати?,  </a:t>
            </a:r>
          </a:p>
          <a:p>
            <a:r>
              <a:rPr lang="uk-UA" dirty="0" smtClean="0"/>
              <a:t>2.Що я повинен робити?,  </a:t>
            </a:r>
          </a:p>
          <a:p>
            <a:r>
              <a:rPr lang="uk-UA" dirty="0" smtClean="0"/>
              <a:t>3.На що я можу сподіватися?» (І.Кант)</a:t>
            </a:r>
            <a:endParaRPr lang="ru-RU" dirty="0" smtClean="0"/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Третій цикл: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Відношення </a:t>
            </a:r>
            <a:r>
              <a:rPr lang="uk-UA" dirty="0" smtClean="0"/>
              <a:t>мислення до буття; духу до природи; свідомості до матерії» (Ф. Енгельс)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786050" y="0"/>
            <a:ext cx="63579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 явище духовної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культури, яке в теоретичній формі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осягає відношення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людини і світу,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людини в цілісності її життєвих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проявлень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Picture 1" descr="C:\Documents and Settings\Администратор.MICROSOF-C3D3FE\Мои документы\Downloads\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14677" cy="3071810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.MICROSOF-C3D3FE\Мои документы\Downloads\філософі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507206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Філософія як сфера духовної культури виконує певні функції: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світоглядна </a:t>
            </a:r>
            <a:r>
              <a:rPr lang="uk-UA" dirty="0" err="1" smtClean="0"/>
              <a:t>–допомагає</a:t>
            </a:r>
            <a:r>
              <a:rPr lang="uk-UA" dirty="0" smtClean="0"/>
              <a:t> людині знайти й обґрунтувати свої життєві орієнтири, з’ясувати зміст і значення життєвих пріоритетів та цінностей;</a:t>
            </a:r>
            <a:endParaRPr lang="ru-RU" dirty="0" smtClean="0"/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пізнавальна</a:t>
            </a:r>
            <a:r>
              <a:rPr lang="uk-UA" dirty="0" smtClean="0"/>
              <a:t> – завдяки своїй природі філософія дозволяє людині наблизитись до пізнання сутності відношення її і світу;</a:t>
            </a:r>
            <a:endParaRPr lang="ru-RU" dirty="0" smtClean="0"/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соціально-адаптивна </a:t>
            </a:r>
            <a:r>
              <a:rPr lang="uk-UA" dirty="0" smtClean="0"/>
              <a:t>– сприяє виробленню своєї власної життєвої позиції і розібратися у проявах суспільного життя;</a:t>
            </a:r>
            <a:endParaRPr lang="ru-RU" dirty="0" smtClean="0"/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методологічна </a:t>
            </a:r>
            <a:r>
              <a:rPr lang="uk-UA" dirty="0" smtClean="0"/>
              <a:t>функція – розвиває здатність критичного ставлення людини до світу і до себе.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мудрости  (наука 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мудрости)  называется философией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Цицерон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	     	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Божественная философия! Ты 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сурова и не суха, как думают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глупцы, но музыкальна ты, </a:t>
            </a: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как лютня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Аполлона! Отведав раз 				твоих  плодов, уже вечно   можно 					вкушать на твоем пиру тот 			сладкий нектар, от которого нет пресыщения.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Мильтон Джон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які характеризують	своєрідність філософського мислення: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людина, світ, світогляд, духовність, культура, філософія.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C:\Documents and Settings\Администратор.MICROSOF-C3D3FE\Мои документы\Downloads\Мисл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54" cy="492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0" y="21672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1.Поняття світогляду та його історичні типи: міфологічний, релігійний, філософський.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Філософський світогляд і його особливості. Специфіка філософських питань.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3.Філософія в системі культури. Функції філософії.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Література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1.Філософія: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підруч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 [Л.Г.Дротянко, О.А.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Матюхіна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В.І.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Онопрієнко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ін.]- К.: НАУ, 2012.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348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2.Введение в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философию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[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вузов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]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[ Э.А.Араб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В.Г.Борзенков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П.П.Гайденко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др.]; рук.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кол. И.Т.Фролов.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3-е изд.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Республика, 2994.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С.7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Канке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В.А. Философия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Исторический и систематический курс: учеб. [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вузов]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В.А.Канке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изд.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Логос, 2002.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4.Філософія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підруч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/ [ Л.В.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Губерський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В.П.Андрущенко, І.В.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Бойченко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ін. ]; за ред. І.В.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Надольного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3-е вид. К.: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Вікар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2003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С.5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5.Філософія: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посіб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студ.ВНЗ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Є.М.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Причепій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А.М.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В.Д.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Гвоздецький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ін.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К.: Академія, 2001.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576 с.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С.9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Першоджерела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философии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Книга для чтения: в 2 ч. /сост.: П.С.Гуревич, В.И.Столяров.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Политиздат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1991.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Ч.1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С.10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13, 15, 18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21, 25, 53, 57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7.Філософія.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Хрестоматія: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посіб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ред. Л.Г.Дротянко, О.А.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Матюхіної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В.І.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Онопрієнка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К.: Вид-во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Нац.авіац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ун-ту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НАУ-друк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2009.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С.5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Ландау розподілив сучасне знання на: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Природне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(фізика, біологія, хімія, т. п.)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Людина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Природа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Гуманітарне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історія, право, 					етнографія, психологія т.п.)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людина, етнос,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сімя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колектив, 			спільнота, суспільство,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Надприродне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релігія  від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лат.religio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		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язок, набожність, святиня, 					благочестя)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Людина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надприродня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сила, духи, ідоли, 			Бог.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Протиприродне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філософія) – світ 			людини.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Администратор.MICROSOF-C3D3FE\Мои документы\Downloads\Фіз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714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0" y="4199287"/>
            <a:ext cx="2714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Лев </a:t>
            </a:r>
            <a:r>
              <a:rPr lang="ru-RU" b="1" dirty="0" err="1" smtClean="0"/>
              <a:t>Дави́дович</a:t>
            </a:r>
            <a:r>
              <a:rPr lang="ru-RU" b="1" dirty="0" smtClean="0"/>
              <a:t> </a:t>
            </a:r>
            <a:r>
              <a:rPr lang="ru-RU" b="1" dirty="0" err="1" smtClean="0"/>
              <a:t>Ланда́у</a:t>
            </a:r>
            <a:r>
              <a:rPr lang="ru-RU" dirty="0" smtClean="0"/>
              <a:t> (</a:t>
            </a:r>
            <a:r>
              <a:rPr lang="ru-RU" dirty="0" smtClean="0">
                <a:hlinkClick r:id="rId3" tooltip="1908"/>
              </a:rPr>
              <a:t>1908</a:t>
            </a:r>
            <a:r>
              <a:rPr lang="ru-RU" dirty="0" smtClean="0"/>
              <a:t> — </a:t>
            </a:r>
            <a:r>
              <a:rPr lang="ru-RU" dirty="0" smtClean="0">
                <a:hlinkClick r:id="rId4" tooltip="1968"/>
              </a:rPr>
              <a:t>1968</a:t>
            </a:r>
            <a:r>
              <a:rPr lang="ru-RU" dirty="0" smtClean="0"/>
              <a:t>) —  </a:t>
            </a:r>
            <a:r>
              <a:rPr lang="ru-RU" u="sng" dirty="0" err="1" smtClean="0">
                <a:hlinkClick r:id="rId5" tooltip="Теоретическая физика"/>
              </a:rPr>
              <a:t>фізик-теоретик</a:t>
            </a:r>
            <a:r>
              <a:rPr lang="ru-RU" dirty="0" smtClean="0"/>
              <a:t>,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Академик"/>
              </a:rPr>
              <a:t>академік</a:t>
            </a:r>
            <a:r>
              <a:rPr lang="ru-RU" dirty="0" smtClean="0"/>
              <a:t> </a:t>
            </a:r>
            <a:r>
              <a:rPr lang="ru-RU" dirty="0" smtClean="0">
                <a:hlinkClick r:id="rId7" tooltip="АН СССР"/>
              </a:rPr>
              <a:t>АН СРСР</a:t>
            </a:r>
            <a:r>
              <a:rPr lang="ru-RU" dirty="0" smtClean="0"/>
              <a:t>. Лауреат 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 </a:t>
            </a:r>
            <a:r>
              <a:rPr lang="ru-RU" dirty="0" smtClean="0">
                <a:hlinkClick r:id="rId8" tooltip="1962 год"/>
              </a:rPr>
              <a:t>1962 года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0" y="1000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Філософія від двох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грецьк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	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слів: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phileo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люблю і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sophia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мудрість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Администратор.MICROSOF-C3D3FE\Мои документы\Downloads\Філософ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4000496" cy="471490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5786446" y="6264852"/>
            <a:ext cx="3357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ПІФАГОР (584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поч. Уст. до н.е.)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C:\Documents and Settings\Администратор.MICROSOF-C3D3FE\Мои документы\Downloads\Мінер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0719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Администратор.MICROSOF-C3D3FE\Мои документы\Downloads\Буд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214809" cy="5357826"/>
          </a:xfrm>
          <a:prstGeom prst="rect">
            <a:avLst/>
          </a:prstGeom>
          <a:noFill/>
        </p:spPr>
      </p:pic>
      <p:pic>
        <p:nvPicPr>
          <p:cNvPr id="44035" name="Picture 3" descr="C:\Documents and Settings\Администратор.MICROSOF-C3D3FE\Мои документы\Downloads\Заратуст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429000"/>
          </a:xfrm>
          <a:prstGeom prst="rect">
            <a:avLst/>
          </a:prstGeom>
          <a:noFill/>
        </p:spPr>
      </p:pic>
      <p:pic>
        <p:nvPicPr>
          <p:cNvPr id="44036" name="Picture 4" descr="C:\Documents and Settings\Администратор.MICROSOF-C3D3FE\Мои документы\Downloads\Конфуцї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500562" cy="2428892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677108"/>
            <a:ext cx="2357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Будда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143636" y="3446937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Конфуцій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000232" y="0"/>
            <a:ext cx="2214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Заратуштра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Ціннісно-смисловий універсум             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4822033" y="2178835"/>
            <a:ext cx="1414466" cy="1343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71868" y="4143380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8547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357187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71538" y="857232"/>
            <a:ext cx="735811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7158" y="3214686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Людина</a:t>
            </a:r>
            <a:endParaRPr lang="ru-RU" sz="36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43042" y="1071546"/>
            <a:ext cx="5715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Ціннісно-смисловий універсум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 flipV="1">
            <a:off x="5214942" y="3286124"/>
            <a:ext cx="342902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214941" y="3735555"/>
            <a:ext cx="3286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Світ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678893" y="2607463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500430" y="4143380"/>
            <a:ext cx="17859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912</Words>
  <PresentationFormat>Экран (4:3)</PresentationFormat>
  <Paragraphs>182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Ціннісно-смисловий універсум Людина             Світ Людини </vt:lpstr>
      <vt:lpstr>Три основних рівня відношення людини до світу </vt:lpstr>
      <vt:lpstr>Слайд 12</vt:lpstr>
      <vt:lpstr>Формула духовності </vt:lpstr>
      <vt:lpstr>Слайд 14</vt:lpstr>
      <vt:lpstr>  Світогляд має історичний характер.   Упродовж історії людства він пройшов три історичні етапи, яким відповідають такі історичні типу світогляду: міфологічний, релігійний,філософський. </vt:lpstr>
      <vt:lpstr>Міфологічний світогляд – історично перший тип світогляду</vt:lpstr>
      <vt:lpstr>Релігійний світогляд </vt:lpstr>
      <vt:lpstr>Філософський світогляд</vt:lpstr>
      <vt:lpstr>Слайд 19</vt:lpstr>
      <vt:lpstr>Спільність філософії і світогляду в тому, що вони:</vt:lpstr>
      <vt:lpstr> Нетотожність поняття «філософія» і «світогляд» полягає в тому, що </vt:lpstr>
      <vt:lpstr> Філософія і світогляд різні за своєю структурою. </vt:lpstr>
      <vt:lpstr>Слайд 23</vt:lpstr>
      <vt:lpstr>.  Філософія як система теоретичного знання є єдністю: </vt:lpstr>
      <vt:lpstr>Слайд 25</vt:lpstr>
      <vt:lpstr>Філософія торкається одвічних питань, змістом яких є таємниця.</vt:lpstr>
      <vt:lpstr>Основні питання філософії </vt:lpstr>
      <vt:lpstr>Слайд 28</vt:lpstr>
      <vt:lpstr>Філософія як сфера духовної культури виконує певні функції: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Философия</cp:lastModifiedBy>
  <cp:revision>77</cp:revision>
  <dcterms:modified xsi:type="dcterms:W3CDTF">2013-01-23T14:31:07Z</dcterms:modified>
</cp:coreProperties>
</file>