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D82D1-5D44-4962-816C-38DB696BA3A0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5996-46DD-4F36-A3A7-78B68AF0D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5996-46DD-4F36-A3A7-78B68AF0D6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0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7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0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45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4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80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7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9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3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2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9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5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7316-0950-4EA8-890F-C24A4D1C5B0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2A44C8-6A3E-41CC-AAF2-E752168FD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0%BE%D0%B4%D1%96%D0%BB%D1%8C%D1%81%D1%8C%D0%BA%D0%B5_%D0%BA%D0%BD%D1%8F%D0%B7%D1%96%D0%B2%D1%81%D1%82%D0%B2%D0%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3812" y="2888776"/>
            <a:ext cx="8596668" cy="2256429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АРХІТЕКТУРНІ ПАМ</a:t>
            </a:r>
            <a:r>
              <a:rPr lang="en-US" sz="5400" dirty="0" smtClean="0">
                <a:solidFill>
                  <a:schemeClr val="tx1"/>
                </a:solidFill>
              </a:rPr>
              <a:t>’</a:t>
            </a:r>
            <a:r>
              <a:rPr lang="uk-UA" sz="5400" dirty="0" smtClean="0">
                <a:solidFill>
                  <a:schemeClr val="tx1"/>
                </a:solidFill>
              </a:rPr>
              <a:t>ЯТКИ ЕПОХИ РЕНЕСАНС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3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1671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</a:rPr>
              <a:t>янець</a:t>
            </a:r>
            <a:r>
              <a:rPr lang="uk-UA" b="1" dirty="0" smtClean="0">
                <a:solidFill>
                  <a:schemeClr val="tx1"/>
                </a:solidFill>
              </a:rPr>
              <a:t>-Подільська фортеця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b="1085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455" y="5313066"/>
            <a:ext cx="8596667" cy="122421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Фортеця знаходиться у місті Кам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янець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Подільський (Хмельницької області). 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Відома</a:t>
            </a:r>
            <a:r>
              <a:rPr lang="ru-RU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 XIV 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як </a:t>
            </a:r>
            <a:r>
              <a:rPr lang="ru-RU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оборонної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Кам'янець</a:t>
            </a:r>
            <a:r>
              <a:rPr lang="ru-RU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колишньої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столиці</a:t>
            </a:r>
            <a:r>
              <a:rPr lang="ru-RU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Подільського</a:t>
            </a:r>
            <a:r>
              <a:rPr lang="ru-RU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Подільське князівство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князівства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XIV-XV</a:t>
            </a: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4200" dirty="0" smtClean="0"/>
          </a:p>
          <a:p>
            <a:pPr>
              <a:lnSpc>
                <a:spcPct val="120000"/>
              </a:lnSpc>
            </a:pPr>
            <a:r>
              <a:rPr lang="uk-UA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138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1615" y="109181"/>
            <a:ext cx="45719" cy="840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Кругла вежа Кам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янець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-Подільської фортеці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869192"/>
            <a:ext cx="3108710" cy="5527675"/>
          </a:xfrm>
        </p:spPr>
      </p:pic>
    </p:spTree>
    <p:extLst>
      <p:ext uri="{BB962C8B-B14F-4D97-AF65-F5344CB8AC3E}">
        <p14:creationId xmlns:p14="http://schemas.microsoft.com/office/powerpoint/2010/main" val="241668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9423"/>
            <a:ext cx="3854528" cy="12784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КОРНЯКТОВА ВЕЖА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00250" y="1849021"/>
            <a:ext cx="3554278" cy="3923982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Вежа </a:t>
            </a:r>
            <a:r>
              <a:rPr lang="ru-RU" sz="2000" dirty="0" err="1">
                <a:solidFill>
                  <a:schemeClr val="tx1"/>
                </a:solidFill>
              </a:rPr>
              <a:t>побудована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епоху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Р</a:t>
            </a:r>
            <a:r>
              <a:rPr lang="ru-RU" sz="2000" dirty="0" err="1" smtClean="0">
                <a:solidFill>
                  <a:schemeClr val="tx1"/>
                </a:solidFill>
              </a:rPr>
              <a:t>енесансу</a:t>
            </a:r>
            <a:r>
              <a:rPr lang="ru-RU" sz="2000" dirty="0">
                <a:solidFill>
                  <a:schemeClr val="tx1"/>
                </a:solidFill>
              </a:rPr>
              <a:t> як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дзвіниця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Успенської</a:t>
            </a:r>
            <a:r>
              <a:rPr lang="ru-RU" sz="2000" dirty="0" smtClean="0">
                <a:solidFill>
                  <a:schemeClr val="tx1"/>
                </a:solidFill>
              </a:rPr>
              <a:t> церкви</a:t>
            </a:r>
            <a:r>
              <a:rPr lang="ru-RU" sz="2000" dirty="0">
                <a:solidFill>
                  <a:schemeClr val="tx1"/>
                </a:solidFill>
              </a:rPr>
              <a:t> за проектом </a:t>
            </a:r>
            <a:r>
              <a:rPr lang="ru-RU" sz="2000" dirty="0" err="1">
                <a:solidFill>
                  <a:schemeClr val="tx1"/>
                </a:solidFill>
              </a:rPr>
              <a:t>архітектора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Петра </a:t>
            </a:r>
            <a:r>
              <a:rPr lang="ru-RU" sz="2000" dirty="0" err="1">
                <a:solidFill>
                  <a:schemeClr val="tx1"/>
                </a:solidFill>
              </a:rPr>
              <a:t>Барбона</a:t>
            </a:r>
            <a:r>
              <a:rPr lang="ru-RU" sz="2000" dirty="0">
                <a:solidFill>
                  <a:schemeClr val="tx1"/>
                </a:solidFill>
              </a:rPr>
              <a:t> за </a:t>
            </a:r>
            <a:r>
              <a:rPr lang="ru-RU" sz="2000" dirty="0" err="1">
                <a:solidFill>
                  <a:schemeClr val="tx1"/>
                </a:solidFill>
              </a:rPr>
              <a:t>участю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Павла </a:t>
            </a:r>
            <a:r>
              <a:rPr lang="ru-RU" sz="2000" dirty="0">
                <a:solidFill>
                  <a:schemeClr val="tx1"/>
                </a:solidFill>
              </a:rPr>
              <a:t>Римлянина у 1572–1578 роках на </a:t>
            </a:r>
            <a:r>
              <a:rPr lang="ru-RU" sz="2000" dirty="0" err="1">
                <a:solidFill>
                  <a:schemeClr val="tx1"/>
                </a:solidFill>
              </a:rPr>
              <a:t>кошти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львівського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купця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грецького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походження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Костянтина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Корнякта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uk-UA" sz="2000" dirty="0" smtClean="0">
              <a:solidFill>
                <a:schemeClr val="tx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52" y="546100"/>
            <a:ext cx="3891671" cy="5822950"/>
          </a:xfrm>
        </p:spPr>
      </p:pic>
    </p:spTree>
    <p:extLst>
      <p:ext uri="{BB962C8B-B14F-4D97-AF65-F5344CB8AC3E}">
        <p14:creationId xmlns:p14="http://schemas.microsoft.com/office/powerpoint/2010/main" val="2868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39919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ОСТРОЗЬКИЙ ЗАМОК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863" y="245661"/>
            <a:ext cx="8596312" cy="445492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7672" y="5199797"/>
            <a:ext cx="8796329" cy="165820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Замок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розташований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вершині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20-метрового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пагорба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над долиною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ріки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Вілії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місті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Острог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Рівненської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Замок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побудований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дерев'яного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укріплення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зруйнованого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монголо-татарами в 1241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башта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-донжон, яка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тепер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носить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назву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«Вежа Мурована». Замок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резиденцією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князів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Острозьких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Зараз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Острозького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замку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розташований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Острозький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краєзнавчий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музей.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8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3" y="4604413"/>
            <a:ext cx="8596667" cy="51349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МЕДЖИБІЗЬКИЙ ЗАМОК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333" y="280857"/>
            <a:ext cx="8596668" cy="412736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99913" y="5117910"/>
            <a:ext cx="8596667" cy="1543903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ам'ятка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фортифікаційної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XVI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стилі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Ренесанс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Розташований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селищі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Меджибіж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верхів'ях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Південного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Бугу. </a:t>
            </a:r>
          </a:p>
        </p:txBody>
      </p:sp>
    </p:spTree>
    <p:extLst>
      <p:ext uri="{BB962C8B-B14F-4D97-AF65-F5344CB8AC3E}">
        <p14:creationId xmlns:p14="http://schemas.microsoft.com/office/powerpoint/2010/main" val="239563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251383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Церква </a:t>
            </a:r>
            <a:r>
              <a:rPr lang="uk-UA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Меджибізького</a:t>
            </a:r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замку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00163" y="-129904"/>
            <a:ext cx="3854528" cy="1299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88" y="754084"/>
            <a:ext cx="3542328" cy="4636782"/>
          </a:xfrm>
        </p:spPr>
      </p:pic>
    </p:spTree>
    <p:extLst>
      <p:ext uri="{BB962C8B-B14F-4D97-AF65-F5344CB8AC3E}">
        <p14:creationId xmlns:p14="http://schemas.microsoft.com/office/powerpoint/2010/main" val="294673636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59</Words>
  <Application>Microsoft Office PowerPoint</Application>
  <PresentationFormat>Широкоэкранный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Грань</vt:lpstr>
      <vt:lpstr>АРХІТЕКТУРНІ ПАМ’ЯТКИ ЕПОХИ РЕНЕСАНС</vt:lpstr>
      <vt:lpstr>Кам’янець-Подільська фортеця</vt:lpstr>
      <vt:lpstr>Презентация PowerPoint</vt:lpstr>
      <vt:lpstr>КОРНЯКТОВА ВЕЖА</vt:lpstr>
      <vt:lpstr>ОСТРОЗЬКИЙ ЗАМОК</vt:lpstr>
      <vt:lpstr>МЕДЖИБІЗЬКИЙ ЗАМОК</vt:lpstr>
      <vt:lpstr>Церква Меджибізького замку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</cp:revision>
  <dcterms:created xsi:type="dcterms:W3CDTF">2015-06-29T16:20:03Z</dcterms:created>
  <dcterms:modified xsi:type="dcterms:W3CDTF">2015-06-29T17:26:52Z</dcterms:modified>
</cp:coreProperties>
</file>