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  <p:sldMasterId id="2147484116" r:id="rId2"/>
  </p:sldMasterIdLst>
  <p:sldIdLst>
    <p:sldId id="256" r:id="rId3"/>
    <p:sldId id="311" r:id="rId4"/>
  </p:sldIdLst>
  <p:sldSz cx="9144000" cy="6858000" type="screen4x3"/>
  <p:notesSz cx="6877050" cy="965676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2F0F77-41E9-4C8D-AD52-5CB0AD06A9AD}" type="datetimeFigureOut">
              <a:rPr lang="uk-UA" smtClean="0"/>
              <a:pPr/>
              <a:t>29.06.2017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7F26E6-5CA2-41EA-9AEF-011B040370C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357166"/>
            <a:ext cx="7786742" cy="407196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Century Schoolbook" pitchFamily="18" charset="0"/>
              </a:rPr>
              <a:t>SOCIAL PRODUCTION AS MODE OF MAN’S </a:t>
            </a:r>
            <a:r>
              <a:rPr lang="uk-UA" dirty="0">
                <a:latin typeface="Century Schoolbook" pitchFamily="18" charset="0"/>
              </a:rPr>
              <a:t/>
            </a:r>
            <a:br>
              <a:rPr lang="uk-UA" dirty="0">
                <a:latin typeface="Century Schoolbook" pitchFamily="18" charset="0"/>
              </a:rPr>
            </a:br>
            <a:r>
              <a:rPr lang="en-US" b="1" dirty="0">
                <a:latin typeface="Century Schoolbook" pitchFamily="18" charset="0"/>
              </a:rPr>
              <a:t>BEING IN CULTURE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-357214"/>
            <a:ext cx="6400800" cy="71438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768324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/>
          <a:lstStyle/>
          <a:p>
            <a:r>
              <a:rPr lang="en-US" dirty="0" smtClean="0"/>
              <a:t>Plan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1" dirty="0" smtClean="0">
                <a:latin typeface="Goudy Old Style" pitchFamily="18" charset="0"/>
              </a:rPr>
              <a:t>1.The concept of culture in philosophy. Culture as a symbolic world of human existence.</a:t>
            </a:r>
            <a:endParaRPr lang="uk-UA" b="1" dirty="0" smtClean="0"/>
          </a:p>
          <a:p>
            <a:pPr lvl="0"/>
            <a:endParaRPr lang="en-US" b="1" dirty="0" smtClean="0">
              <a:latin typeface="Goudy Old Style" pitchFamily="18" charset="0"/>
            </a:endParaRPr>
          </a:p>
          <a:p>
            <a:pPr lvl="0">
              <a:buNone/>
            </a:pPr>
            <a:r>
              <a:rPr lang="en-US" b="1" dirty="0" smtClean="0">
                <a:latin typeface="Goudy Old Style" pitchFamily="18" charset="0"/>
              </a:rPr>
              <a:t>2.</a:t>
            </a:r>
            <a:r>
              <a:rPr lang="ru-RU" b="1" dirty="0" smtClean="0">
                <a:latin typeface="Goudy Old Style" pitchFamily="18" charset="0"/>
              </a:rPr>
              <a:t> </a:t>
            </a:r>
            <a:r>
              <a:rPr lang="en-US" b="1" dirty="0" smtClean="0">
                <a:latin typeface="Goudy Old Style" pitchFamily="18" charset="0"/>
              </a:rPr>
              <a:t>Material culture and its structure.</a:t>
            </a:r>
          </a:p>
          <a:p>
            <a:pPr lvl="0">
              <a:buNone/>
            </a:pPr>
            <a:endParaRPr lang="uk-UA" b="1" dirty="0" smtClean="0"/>
          </a:p>
          <a:p>
            <a:pPr marL="447675" indent="-365125">
              <a:buNone/>
            </a:pPr>
            <a:r>
              <a:rPr lang="en-US" b="1" dirty="0" smtClean="0">
                <a:latin typeface="Goudy Old Style" pitchFamily="18" charset="0"/>
              </a:rPr>
              <a:t>3. Spiritual culture and its structure.</a:t>
            </a:r>
            <a:r>
              <a:rPr lang="ru-RU" b="1" dirty="0" smtClean="0">
                <a:latin typeface="Goudy Old Style" pitchFamily="18" charset="0"/>
              </a:rPr>
              <a:t> </a:t>
            </a:r>
            <a:r>
              <a:rPr lang="en-US" b="1" dirty="0" smtClean="0">
                <a:latin typeface="Goudy Old Style" pitchFamily="18" charset="0"/>
              </a:rPr>
              <a:t>   Social consciousness: levels and forms.</a:t>
            </a:r>
            <a:endParaRPr lang="uk-UA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1329</TotalTime>
  <Words>46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Солнцестояние</vt:lpstr>
      <vt:lpstr>Открытая</vt:lpstr>
      <vt:lpstr>SOCIAL PRODUCTION AS MODE OF MAN’S  BEING IN CULTURE </vt:lpstr>
      <vt:lpstr>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PRODUCTION AS MODE OF MAN’S  BEING IN CULTURE</dc:title>
  <dc:creator>MaRy</dc:creator>
  <cp:lastModifiedBy>Кафедра философии</cp:lastModifiedBy>
  <cp:revision>361</cp:revision>
  <dcterms:created xsi:type="dcterms:W3CDTF">2012-05-18T17:45:09Z</dcterms:created>
  <dcterms:modified xsi:type="dcterms:W3CDTF">2017-06-29T09:25:03Z</dcterms:modified>
</cp:coreProperties>
</file>