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8" r:id="rId7"/>
    <p:sldId id="265" r:id="rId8"/>
    <p:sldId id="266" r:id="rId9"/>
    <p:sldId id="269" r:id="rId10"/>
    <p:sldId id="260" r:id="rId11"/>
    <p:sldId id="270" r:id="rId12"/>
    <p:sldId id="261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4970-4270-4CD7-8DE0-2FA752BD2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1E7A-8104-4E8B-8F83-EEEA1E334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804C-5A7A-4D2F-8D4C-A7D409413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87DE-D2BD-4CCC-9739-4C9923836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FF2E-5238-49AE-A570-B969616C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2CC2-5E52-4371-9948-C39661A9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DB0D3-8F1E-468B-ACAD-16C47515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9518-6A96-4F48-83A6-55AFCD30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A4F4-2934-4169-8DCF-3ECA1107A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A3F9-9B76-41F5-A8C2-CEA41D3CA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D925-E51E-4396-A677-E0C7791E3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439F83-A5B5-47BA-89D0-BB69B64ED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3716338"/>
            <a:ext cx="4392612" cy="914400"/>
          </a:xfrm>
        </p:spPr>
        <p:txBody>
          <a:bodyPr/>
          <a:lstStyle/>
          <a:p>
            <a:pPr eaLnBrk="1" hangingPunct="1"/>
            <a:r>
              <a:rPr lang="uk-UA" smtClean="0"/>
              <a:t>НАУ, 2018</a:t>
            </a:r>
            <a:endParaRPr lang="ru-RU" smtClean="0"/>
          </a:p>
        </p:txBody>
      </p:sp>
      <p:grpSp>
        <p:nvGrpSpPr>
          <p:cNvPr id="13314" name="组合 5"/>
          <p:cNvGrpSpPr>
            <a:grpSpLocks/>
          </p:cNvGrpSpPr>
          <p:nvPr/>
        </p:nvGrpSpPr>
        <p:grpSpPr bwMode="auto">
          <a:xfrm rot="10800000">
            <a:off x="1403350" y="1268413"/>
            <a:ext cx="6043613" cy="5176837"/>
            <a:chOff x="-3918" y="-1854"/>
            <a:chExt cx="7258" cy="7258"/>
          </a:xfrm>
        </p:grpSpPr>
        <p:sp>
          <p:nvSpPr>
            <p:cNvPr id="4" name="等腰三角形 3"/>
            <p:cNvSpPr>
              <a:spLocks noChangeArrowheads="1"/>
            </p:cNvSpPr>
            <p:nvPr/>
          </p:nvSpPr>
          <p:spPr bwMode="auto">
            <a:xfrm>
              <a:off x="-3918" y="-1854"/>
              <a:ext cx="7258" cy="7258"/>
            </a:xfrm>
            <a:prstGeom prst="triangle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  <a:extLst>
              <a:ext uri="{91240B29-F687-4F45-9708-019B960494DF}"/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等腰三角形 4"/>
            <p:cNvSpPr>
              <a:spLocks noChangeArrowheads="1"/>
            </p:cNvSpPr>
            <p:nvPr/>
          </p:nvSpPr>
          <p:spPr bwMode="auto">
            <a:xfrm>
              <a:off x="-3685" y="-1671"/>
              <a:ext cx="6892" cy="6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3315" name="组合 6"/>
          <p:cNvGrpSpPr>
            <a:grpSpLocks/>
          </p:cNvGrpSpPr>
          <p:nvPr/>
        </p:nvGrpSpPr>
        <p:grpSpPr bwMode="auto">
          <a:xfrm rot="-9600000">
            <a:off x="3492500" y="2133600"/>
            <a:ext cx="4937125" cy="4937125"/>
            <a:chOff x="-3918" y="-1854"/>
            <a:chExt cx="7258" cy="7258"/>
          </a:xfrm>
        </p:grpSpPr>
        <p:sp>
          <p:nvSpPr>
            <p:cNvPr id="8" name="等腰三角形 7"/>
            <p:cNvSpPr>
              <a:spLocks noChangeArrowheads="1"/>
            </p:cNvSpPr>
            <p:nvPr/>
          </p:nvSpPr>
          <p:spPr bwMode="auto">
            <a:xfrm>
              <a:off x="-3918" y="-1854"/>
              <a:ext cx="7258" cy="7258"/>
            </a:xfrm>
            <a:prstGeom prst="triangle">
              <a:avLst>
                <a:gd name="adj" fmla="val 50000"/>
              </a:avLst>
            </a:prstGeom>
            <a:solidFill>
              <a:srgbClr val="8497B0">
                <a:alpha val="63921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等腰三角形 8"/>
            <p:cNvSpPr>
              <a:spLocks noChangeArrowheads="1"/>
            </p:cNvSpPr>
            <p:nvPr/>
          </p:nvSpPr>
          <p:spPr bwMode="auto">
            <a:xfrm>
              <a:off x="-3678" y="-1604"/>
              <a:ext cx="6894" cy="68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16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uk-UA" sz="6000" smtClean="0"/>
              <a:t>Олег Антонов – яскрава особистість</a:t>
            </a:r>
            <a:endParaRPr lang="ru-RU" sz="6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400" smtClean="0"/>
              <a:t>Ось деякі його картини. Тут Антонов намалював старі іграшки своїх дітей. А це летить планер  над землею.</a:t>
            </a:r>
          </a:p>
        </p:txBody>
      </p:sp>
      <p:pic>
        <p:nvPicPr>
          <p:cNvPr id="22530" name="Picture 4" descr="4B8C40AD@C163AF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9438"/>
            <a:ext cx="403225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44675"/>
            <a:ext cx="3960813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08%20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06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75"/>
            <a:ext cx="3971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5949950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uk-UA" sz="2400"/>
              <a:t>Ось ліричний пейзаж біля Києва. А тут зображені результати трагічної події – авіакатастрофи.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21_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5720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42481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8313" y="3333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uk-UA" sz="3200"/>
              <a:t>Тут натюрморти: старий чайник, яскраві фрукти.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smtClean="0"/>
              <a:t>Текст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b="1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smtClean="0"/>
              <a:t>Анто</a:t>
            </a:r>
            <a:r>
              <a:rPr lang="ru-RU" sz="2000" b="1" smtClean="0"/>
              <a:t>нов</a:t>
            </a:r>
            <a:r>
              <a:rPr lang="uk-UA" sz="2000" b="1" smtClean="0"/>
              <a:t> – яскрава особистість (людина)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Для Олега Антонова головною в житті була авіація. Але він був не тільки авіаконструктором, інженером, вченим. Олег Антонов – талановита людина, художник, письменник, поет, спортсмен.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Він малював картини, писав книги і статті з економіки, екології, кіно, театру, музики й спорту. Антонов писав вірші. Першу книгу він написав, коли йому було вісімнадцять років. Це була книга про планери. В книзі були його малюнки. Потім були надруковані й інші книги авіаконструктора.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Антонов вільно володів французькою та англійською мовами, був гарним оратором.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Олег з дитинства любив конструювати. Він робив авіамоделі літаків та планерів. Коли став директором,  змайстрував робочий стіл власними руками.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Олег Антонов любив природу, особливо квіти. Він часто працював у своєму саду.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Усе життя Олег Антонов займався спортом: катався на лижах, літав на планерах та грав у теніс. Також полюбляв швидко їздити на авто.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У вільний час любив малювати. Він любив красу в природі, в житті, в техніці. Антонов говорив: «Гарний літак добре літає, а негарний – погано».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Він дуже добре знав й розумів живопис: «Якби я не став конструктором, то став би художником», – говорив він.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	Ось деякі його картини. Тут Антонов намалював іграшки своїх дітей. А це летить планер над землею. Ось ліричний пейзаж біля Києва. А там зображені результати трагічної події – авіакатастрофи. Тут ми бачимо натюрморти: старий чайник, яскраві фрукти.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b="1" smtClean="0"/>
          </a:p>
          <a:p>
            <a:pPr>
              <a:buFontTx/>
              <a:buNone/>
            </a:pPr>
            <a:r>
              <a:rPr lang="uk-UA" sz="2000" b="1" smtClean="0"/>
              <a:t>	Дайте відповіді на запитання за темою «Анто</a:t>
            </a:r>
            <a:r>
              <a:rPr lang="ru-RU" sz="2000" b="1" smtClean="0"/>
              <a:t>нов</a:t>
            </a:r>
            <a:r>
              <a:rPr lang="uk-UA" sz="2000" b="1" smtClean="0"/>
              <a:t> – яскрава людина».</a:t>
            </a:r>
            <a:endParaRPr lang="uk-UA" sz="2000" smtClean="0"/>
          </a:p>
          <a:p>
            <a:r>
              <a:rPr lang="uk-UA" sz="2000" smtClean="0"/>
              <a:t>Чим ще захоплювався (цікавився) авіаконструктор Олег Антонов, крім авіації?</a:t>
            </a:r>
          </a:p>
          <a:p>
            <a:r>
              <a:rPr lang="uk-UA" sz="2000" smtClean="0"/>
              <a:t> Що він любив робити (чим займався) у вільний час?</a:t>
            </a:r>
          </a:p>
          <a:p>
            <a:r>
              <a:rPr lang="uk-UA" sz="2000" smtClean="0"/>
              <a:t>Олег Антонов – цікава й талановита людина? Обгрунтуйте свою думку фактами з життя авіаконструктора. </a:t>
            </a:r>
            <a:endParaRPr lang="ru-RU" sz="2000" smtClean="0"/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	Для Олега Антонова головною в житті була авіація. Але він був не тільки авіаконструктором, інженером, вченим. Олег Антонов – талановита людина,  художник, письменник, поет, спортсмен.</a:t>
            </a:r>
          </a:p>
        </p:txBody>
      </p:sp>
      <p:pic>
        <p:nvPicPr>
          <p:cNvPr id="14338" name="Picture 4" descr="1_1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259397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2016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Олег Антонов малював картини, писав книги і статті з економіки, екології, кіно, театру, музики й спорту, писав вірші.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	Першу книгу Антонов написав, коли йому було 18  років. Це була книга про планери. В книзі були його малюнки. Потім були надруковані й інші книги авіаконструктора.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Юнак Антонов на перших своїх планерах.</a:t>
            </a:r>
            <a:endParaRPr lang="ru-RU" sz="2000" smtClean="0"/>
          </a:p>
        </p:txBody>
      </p:sp>
      <p:pic>
        <p:nvPicPr>
          <p:cNvPr id="15362" name="Picture 5" descr="Pervyiy-planer-Olega-Konstantinovicha-Antonova-Go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141663"/>
            <a:ext cx="421481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antonov-and-his-glider-1923-ria-novosti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41767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	Антонов вільно володів французькою та англійською мовами, був гарним оратором.</a:t>
            </a:r>
            <a:endParaRPr lang="ru-RU" sz="2800" smtClean="0"/>
          </a:p>
        </p:txBody>
      </p:sp>
      <p:pic>
        <p:nvPicPr>
          <p:cNvPr id="16386" name="Picture 6" descr="DVanqaJXUAEc4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557338"/>
            <a:ext cx="5580062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12588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71646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366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Олег з дитинства любив конструювати. Він робив авіамоделі літаків та планерів. Коли став директором,  змайстрував робочий стіл власними руками.</a:t>
            </a:r>
            <a:endParaRPr lang="ru-RU" sz="2400" smtClean="0"/>
          </a:p>
        </p:txBody>
      </p:sp>
      <p:pic>
        <p:nvPicPr>
          <p:cNvPr id="17410" name="Picture 3" descr="Стол%20Генерального,%20сконструированный%20лично%20Олегом%20Константинович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561657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079500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/>
              <a:t>	Олег Антонов любив природу, особливо квіти.Часто працював у своєму саду.</a:t>
            </a:r>
            <a:endParaRPr lang="ru-RU" smtClean="0"/>
          </a:p>
        </p:txBody>
      </p:sp>
      <p:pic>
        <p:nvPicPr>
          <p:cNvPr id="18434" name="Picture 4" descr="О_К_%20Антонов%20в%20саду%20с%20собранным%20букетом%20р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1257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с%20детьми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916113"/>
            <a:ext cx="56515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smtClean="0"/>
              <a:t>	Все життя Олег Антонов займався спортом: катався на лижах, літав на планерах та грав в теніс. Також полюбляв швидко їздити на авто.</a:t>
            </a:r>
            <a:endParaRPr lang="ru-RU" sz="2400" smtClean="0"/>
          </a:p>
        </p:txBody>
      </p:sp>
      <p:pic>
        <p:nvPicPr>
          <p:cNvPr id="19458" name="Picture 5" descr="На%20очередном%20слете%20дельтапланеристов%20в%20Коктебе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12875"/>
            <a:ext cx="32400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3071_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341438"/>
            <a:ext cx="2160588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antonov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573463"/>
            <a:ext cx="37655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07%20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484313"/>
            <a:ext cx="30495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400" smtClean="0"/>
              <a:t>	У вільний час любив малювати. Він любив красу в природі, в житті, в техніці. Антонов говорив: «Гарний літак добре літає, а негарний – погано». </a:t>
            </a:r>
            <a:endParaRPr lang="ru-RU" sz="2400" smtClean="0"/>
          </a:p>
        </p:txBody>
      </p:sp>
      <p:pic>
        <p:nvPicPr>
          <p:cNvPr id="20482" name="Picture 4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36449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79574141mainnew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4B8C3EAD@55097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628775"/>
            <a:ext cx="62642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800" smtClean="0"/>
              <a:t>	Антонов дуже добре знав й розумів живопис: «Якби я не став конструктором, то став би художником», - говорив він.</a:t>
            </a: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21506" name="Picture 4" descr="Худож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84212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472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宋体</vt:lpstr>
      <vt:lpstr>Оформление по умолчанию</vt:lpstr>
      <vt:lpstr>Олег Антонов – яскрава особистість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Антонов</dc:title>
  <dc:creator>Windows User</dc:creator>
  <cp:lastModifiedBy>Windows User</cp:lastModifiedBy>
  <cp:revision>28</cp:revision>
  <dcterms:created xsi:type="dcterms:W3CDTF">2018-04-16T17:22:48Z</dcterms:created>
  <dcterms:modified xsi:type="dcterms:W3CDTF">2018-07-11T06:36:27Z</dcterms:modified>
</cp:coreProperties>
</file>