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9" r:id="rId5"/>
    <p:sldId id="263" r:id="rId6"/>
    <p:sldId id="268" r:id="rId7"/>
    <p:sldId id="270" r:id="rId8"/>
    <p:sldId id="271" r:id="rId9"/>
    <p:sldId id="272" r:id="rId10"/>
    <p:sldId id="273" r:id="rId11"/>
    <p:sldId id="274" r:id="rId12"/>
    <p:sldId id="276" r:id="rId13"/>
    <p:sldId id="278" r:id="rId14"/>
    <p:sldId id="279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33240-3211-4526-9A95-89C720E848B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5B295C-A0FE-457A-AB79-A5A67B083920}">
      <dgm:prSet phldrT="[Текст]"/>
      <dgm:spPr/>
      <dgm:t>
        <a:bodyPr/>
        <a:lstStyle/>
        <a:p>
          <a:r>
            <a:rPr lang="en-US" dirty="0" smtClean="0"/>
            <a:t>language system</a:t>
          </a:r>
          <a:endParaRPr lang="ru-RU" dirty="0"/>
        </a:p>
      </dgm:t>
    </dgm:pt>
    <dgm:pt modelId="{1C0E85AC-A0D4-4872-96E9-29B8DF6B92F6}" type="parTrans" cxnId="{9A030DCD-9A31-4DA8-A2E0-B406519027A7}">
      <dgm:prSet/>
      <dgm:spPr/>
      <dgm:t>
        <a:bodyPr/>
        <a:lstStyle/>
        <a:p>
          <a:endParaRPr lang="ru-RU"/>
        </a:p>
      </dgm:t>
    </dgm:pt>
    <dgm:pt modelId="{4805DF19-32EB-4AD4-BD70-E432E752A193}" type="sibTrans" cxnId="{9A030DCD-9A31-4DA8-A2E0-B406519027A7}">
      <dgm:prSet/>
      <dgm:spPr/>
      <dgm:t>
        <a:bodyPr/>
        <a:lstStyle/>
        <a:p>
          <a:endParaRPr lang="ru-RU"/>
        </a:p>
      </dgm:t>
    </dgm:pt>
    <dgm:pt modelId="{0E3F8910-505C-4AB6-9CAD-EFB3D434821D}">
      <dgm:prSet phldrT="[Текст]" custT="1"/>
      <dgm:spPr/>
      <dgm:t>
        <a:bodyPr/>
        <a:lstStyle/>
        <a:p>
          <a:r>
            <a:rPr lang="en-US" sz="2000" dirty="0" smtClean="0"/>
            <a:t>a set of unlimited possibilities</a:t>
          </a:r>
          <a:endParaRPr lang="ru-RU" sz="2000" dirty="0"/>
        </a:p>
      </dgm:t>
    </dgm:pt>
    <dgm:pt modelId="{F9014DE5-3EF6-431E-B87F-69194A9670A1}" type="parTrans" cxnId="{A536ADD5-E834-46DE-9459-35E8253B4658}">
      <dgm:prSet/>
      <dgm:spPr/>
      <dgm:t>
        <a:bodyPr/>
        <a:lstStyle/>
        <a:p>
          <a:endParaRPr lang="ru-RU"/>
        </a:p>
      </dgm:t>
    </dgm:pt>
    <dgm:pt modelId="{BEE21E0D-3F84-4265-9015-2894206E8036}" type="sibTrans" cxnId="{A536ADD5-E834-46DE-9459-35E8253B4658}">
      <dgm:prSet/>
      <dgm:spPr/>
      <dgm:t>
        <a:bodyPr/>
        <a:lstStyle/>
        <a:p>
          <a:endParaRPr lang="ru-RU"/>
        </a:p>
      </dgm:t>
    </dgm:pt>
    <dgm:pt modelId="{99D3BC80-B3C2-486D-B47E-45C7895FEE6C}">
      <dgm:prSet phldrT="[Текст]" custT="1"/>
      <dgm:spPr/>
      <dgm:t>
        <a:bodyPr/>
        <a:lstStyle/>
        <a:p>
          <a:r>
            <a:rPr lang="en-US" sz="2000" dirty="0" smtClean="0"/>
            <a:t>never totally implemented</a:t>
          </a:r>
          <a:endParaRPr lang="ru-RU" sz="2000" dirty="0"/>
        </a:p>
      </dgm:t>
    </dgm:pt>
    <dgm:pt modelId="{2BC92F60-7110-4BA0-826D-0073016B8023}" type="parTrans" cxnId="{602324BA-A3AE-4F13-B590-D9ADBF2BA981}">
      <dgm:prSet/>
      <dgm:spPr/>
      <dgm:t>
        <a:bodyPr/>
        <a:lstStyle/>
        <a:p>
          <a:endParaRPr lang="ru-RU"/>
        </a:p>
      </dgm:t>
    </dgm:pt>
    <dgm:pt modelId="{B438AECF-31CA-4874-AF22-9CFDFB720FBB}" type="sibTrans" cxnId="{602324BA-A3AE-4F13-B590-D9ADBF2BA981}">
      <dgm:prSet/>
      <dgm:spPr/>
      <dgm:t>
        <a:bodyPr/>
        <a:lstStyle/>
        <a:p>
          <a:endParaRPr lang="ru-RU"/>
        </a:p>
      </dgm:t>
    </dgm:pt>
    <dgm:pt modelId="{436BE660-8E3E-42EC-A2FF-CC4DC7C6200B}">
      <dgm:prSet phldrT="[Текст]"/>
      <dgm:spPr/>
      <dgm:t>
        <a:bodyPr/>
        <a:lstStyle/>
        <a:p>
          <a:r>
            <a:rPr lang="en-US" dirty="0" smtClean="0"/>
            <a:t>norm</a:t>
          </a:r>
          <a:endParaRPr lang="ru-RU" dirty="0"/>
        </a:p>
      </dgm:t>
    </dgm:pt>
    <dgm:pt modelId="{D6116EAB-3D07-40FF-89DA-48D568CC9759}" type="parTrans" cxnId="{90049EC5-7866-4278-9C62-450F4C06575C}">
      <dgm:prSet/>
      <dgm:spPr/>
      <dgm:t>
        <a:bodyPr/>
        <a:lstStyle/>
        <a:p>
          <a:endParaRPr lang="ru-RU"/>
        </a:p>
      </dgm:t>
    </dgm:pt>
    <dgm:pt modelId="{99FF5247-7BE7-4B06-8A91-1F7F60061C46}" type="sibTrans" cxnId="{90049EC5-7866-4278-9C62-450F4C06575C}">
      <dgm:prSet/>
      <dgm:spPr/>
      <dgm:t>
        <a:bodyPr/>
        <a:lstStyle/>
        <a:p>
          <a:endParaRPr lang="ru-RU"/>
        </a:p>
      </dgm:t>
    </dgm:pt>
    <dgm:pt modelId="{A837BBE1-C477-4AB6-928B-9CC9B33CEA2A}">
      <dgm:prSet phldrT="[Текст]"/>
      <dgm:spPr/>
      <dgm:t>
        <a:bodyPr/>
        <a:lstStyle/>
        <a:p>
          <a:r>
            <a:rPr lang="en-US" dirty="0" smtClean="0"/>
            <a:t>implemented possibilities of a language system (traditions) existing in the human mind in the form of language ability</a:t>
          </a:r>
          <a:endParaRPr lang="ru-RU" dirty="0"/>
        </a:p>
      </dgm:t>
    </dgm:pt>
    <dgm:pt modelId="{38C43591-0567-48B6-AE73-7DF5B3A06D4D}" type="parTrans" cxnId="{97EFAF5F-9C5C-417C-A09F-F5CCAC27E0EC}">
      <dgm:prSet/>
      <dgm:spPr/>
      <dgm:t>
        <a:bodyPr/>
        <a:lstStyle/>
        <a:p>
          <a:endParaRPr lang="ru-RU"/>
        </a:p>
      </dgm:t>
    </dgm:pt>
    <dgm:pt modelId="{F550347A-4032-4D1F-9556-E93495FCAFD7}" type="sibTrans" cxnId="{97EFAF5F-9C5C-417C-A09F-F5CCAC27E0EC}">
      <dgm:prSet/>
      <dgm:spPr/>
      <dgm:t>
        <a:bodyPr/>
        <a:lstStyle/>
        <a:p>
          <a:endParaRPr lang="ru-RU"/>
        </a:p>
      </dgm:t>
    </dgm:pt>
    <dgm:pt modelId="{530A6C81-2CCF-4494-B902-4B2999A47D77}">
      <dgm:prSet phldrT="[Текст]"/>
      <dgm:spPr/>
      <dgm:t>
        <a:bodyPr/>
        <a:lstStyle/>
        <a:p>
          <a:r>
            <a:rPr lang="en-US" dirty="0" smtClean="0"/>
            <a:t>does not include potential possibilities</a:t>
          </a:r>
          <a:endParaRPr lang="ru-RU" dirty="0"/>
        </a:p>
      </dgm:t>
    </dgm:pt>
    <dgm:pt modelId="{76617DA2-D842-4185-B2F6-70EA798D9359}" type="parTrans" cxnId="{45B7F579-6220-433F-B7D2-73226379C9E2}">
      <dgm:prSet/>
      <dgm:spPr/>
      <dgm:t>
        <a:bodyPr/>
        <a:lstStyle/>
        <a:p>
          <a:endParaRPr lang="ru-RU"/>
        </a:p>
      </dgm:t>
    </dgm:pt>
    <dgm:pt modelId="{3B826971-BC56-4910-B125-A45B0D84313D}" type="sibTrans" cxnId="{45B7F579-6220-433F-B7D2-73226379C9E2}">
      <dgm:prSet/>
      <dgm:spPr/>
      <dgm:t>
        <a:bodyPr/>
        <a:lstStyle/>
        <a:p>
          <a:endParaRPr lang="ru-RU"/>
        </a:p>
      </dgm:t>
    </dgm:pt>
    <dgm:pt modelId="{EAF3084F-BD63-4E41-A8DA-767701ACD890}">
      <dgm:prSet phldrT="[Текст]"/>
      <dgm:spPr/>
      <dgm:t>
        <a:bodyPr/>
        <a:lstStyle/>
        <a:p>
          <a:r>
            <a:rPr lang="en-US" dirty="0" smtClean="0"/>
            <a:t>individual speech</a:t>
          </a:r>
          <a:endParaRPr lang="ru-RU" dirty="0"/>
        </a:p>
      </dgm:t>
    </dgm:pt>
    <dgm:pt modelId="{4930E42D-4C4A-45C6-9728-595E6185B4ED}" type="parTrans" cxnId="{E2F57ED1-3D41-479D-AE33-498E91F68017}">
      <dgm:prSet/>
      <dgm:spPr/>
      <dgm:t>
        <a:bodyPr/>
        <a:lstStyle/>
        <a:p>
          <a:endParaRPr lang="ru-RU"/>
        </a:p>
      </dgm:t>
    </dgm:pt>
    <dgm:pt modelId="{928029B7-8BCB-42A1-89CD-01E0D51A88E7}" type="sibTrans" cxnId="{E2F57ED1-3D41-479D-AE33-498E91F68017}">
      <dgm:prSet/>
      <dgm:spPr/>
      <dgm:t>
        <a:bodyPr/>
        <a:lstStyle/>
        <a:p>
          <a:endParaRPr lang="ru-RU"/>
        </a:p>
      </dgm:t>
    </dgm:pt>
    <dgm:pt modelId="{DC9C55B5-A7BB-464C-A80A-3FD46AB4E15F}">
      <dgm:prSet phldrT="[Текст]"/>
      <dgm:spPr/>
      <dgm:t>
        <a:bodyPr/>
        <a:lstStyle/>
        <a:p>
          <a:r>
            <a:rPr lang="en-US" dirty="0" smtClean="0"/>
            <a:t>free activity</a:t>
          </a:r>
          <a:endParaRPr lang="ru-RU" dirty="0"/>
        </a:p>
      </dgm:t>
    </dgm:pt>
    <dgm:pt modelId="{919937CE-1C3E-4CF6-B201-8846817047F4}" type="parTrans" cxnId="{C54A5C9D-E61E-420B-9991-B6574EDA5074}">
      <dgm:prSet/>
      <dgm:spPr/>
      <dgm:t>
        <a:bodyPr/>
        <a:lstStyle/>
        <a:p>
          <a:endParaRPr lang="ru-RU"/>
        </a:p>
      </dgm:t>
    </dgm:pt>
    <dgm:pt modelId="{9081E6A9-0EB2-495E-BD75-F0D06E2430A9}" type="sibTrans" cxnId="{C54A5C9D-E61E-420B-9991-B6574EDA5074}">
      <dgm:prSet/>
      <dgm:spPr/>
      <dgm:t>
        <a:bodyPr/>
        <a:lstStyle/>
        <a:p>
          <a:endParaRPr lang="ru-RU"/>
        </a:p>
      </dgm:t>
    </dgm:pt>
    <dgm:pt modelId="{E78B3D19-A78B-4F17-BD15-BF6A01329A94}" type="pres">
      <dgm:prSet presAssocID="{C7C33240-3211-4526-9A95-89C720E848B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6408DD-A520-4726-A629-9932E6F02329}" type="pres">
      <dgm:prSet presAssocID="{FE5B295C-A0FE-457A-AB79-A5A67B083920}" presName="circle1" presStyleLbl="node1" presStyleIdx="0" presStyleCnt="3"/>
      <dgm:spPr/>
    </dgm:pt>
    <dgm:pt modelId="{B1B6F3FA-024C-4F9B-80DA-523FF2C34C17}" type="pres">
      <dgm:prSet presAssocID="{FE5B295C-A0FE-457A-AB79-A5A67B083920}" presName="space" presStyleCnt="0"/>
      <dgm:spPr/>
    </dgm:pt>
    <dgm:pt modelId="{62FA1251-B5F9-49E1-9824-19EB4CD0366B}" type="pres">
      <dgm:prSet presAssocID="{FE5B295C-A0FE-457A-AB79-A5A67B083920}" presName="rect1" presStyleLbl="alignAcc1" presStyleIdx="0" presStyleCnt="3"/>
      <dgm:spPr/>
      <dgm:t>
        <a:bodyPr/>
        <a:lstStyle/>
        <a:p>
          <a:endParaRPr lang="ru-RU"/>
        </a:p>
      </dgm:t>
    </dgm:pt>
    <dgm:pt modelId="{43A29EA4-03F4-46DA-98E8-0E47132398CA}" type="pres">
      <dgm:prSet presAssocID="{436BE660-8E3E-42EC-A2FF-CC4DC7C6200B}" presName="vertSpace2" presStyleLbl="node1" presStyleIdx="0" presStyleCnt="3"/>
      <dgm:spPr/>
    </dgm:pt>
    <dgm:pt modelId="{C2D7138F-6B03-4F6B-A156-5630818E6C75}" type="pres">
      <dgm:prSet presAssocID="{436BE660-8E3E-42EC-A2FF-CC4DC7C6200B}" presName="circle2" presStyleLbl="node1" presStyleIdx="1" presStyleCnt="3"/>
      <dgm:spPr/>
    </dgm:pt>
    <dgm:pt modelId="{338CEA97-D2B0-412F-910D-B89DBD5A97A4}" type="pres">
      <dgm:prSet presAssocID="{436BE660-8E3E-42EC-A2FF-CC4DC7C6200B}" presName="rect2" presStyleLbl="alignAcc1" presStyleIdx="1" presStyleCnt="3"/>
      <dgm:spPr/>
      <dgm:t>
        <a:bodyPr/>
        <a:lstStyle/>
        <a:p>
          <a:endParaRPr lang="ru-RU"/>
        </a:p>
      </dgm:t>
    </dgm:pt>
    <dgm:pt modelId="{61E77089-678C-4C2B-9725-664A2AA5A394}" type="pres">
      <dgm:prSet presAssocID="{EAF3084F-BD63-4E41-A8DA-767701ACD890}" presName="vertSpace3" presStyleLbl="node1" presStyleIdx="1" presStyleCnt="3"/>
      <dgm:spPr/>
    </dgm:pt>
    <dgm:pt modelId="{16994388-704F-43FE-99A9-5EA34F0346A4}" type="pres">
      <dgm:prSet presAssocID="{EAF3084F-BD63-4E41-A8DA-767701ACD890}" presName="circle3" presStyleLbl="node1" presStyleIdx="2" presStyleCnt="3"/>
      <dgm:spPr/>
    </dgm:pt>
    <dgm:pt modelId="{F23953CD-C61D-4439-87D3-9F956E31E1D0}" type="pres">
      <dgm:prSet presAssocID="{EAF3084F-BD63-4E41-A8DA-767701ACD890}" presName="rect3" presStyleLbl="alignAcc1" presStyleIdx="2" presStyleCnt="3" custScaleY="86574"/>
      <dgm:spPr/>
      <dgm:t>
        <a:bodyPr/>
        <a:lstStyle/>
        <a:p>
          <a:endParaRPr lang="ru-RU"/>
        </a:p>
      </dgm:t>
    </dgm:pt>
    <dgm:pt modelId="{6E68B996-CE4B-4DAF-88BF-3CB698BA339F}" type="pres">
      <dgm:prSet presAssocID="{FE5B295C-A0FE-457A-AB79-A5A67B083920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8E509-5BD9-420E-B0B2-DA20B6B4C888}" type="pres">
      <dgm:prSet presAssocID="{FE5B295C-A0FE-457A-AB79-A5A67B083920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797AF-AB88-4D13-9D63-87F7A92A2759}" type="pres">
      <dgm:prSet presAssocID="{436BE660-8E3E-42EC-A2FF-CC4DC7C6200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600F8-670C-48F3-958B-E25C4B00BEEA}" type="pres">
      <dgm:prSet presAssocID="{436BE660-8E3E-42EC-A2FF-CC4DC7C6200B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99AE0-3CAC-493A-A537-70F68AEC7F28}" type="pres">
      <dgm:prSet presAssocID="{EAF3084F-BD63-4E41-A8DA-767701ACD890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17C80-B2F2-4273-84C8-29091C5F1DA2}" type="pres">
      <dgm:prSet presAssocID="{EAF3084F-BD63-4E41-A8DA-767701ACD890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0C1EA3-C777-48AF-9ACC-830755F00443}" type="presOf" srcId="{530A6C81-2CCF-4494-B902-4B2999A47D77}" destId="{66A600F8-670C-48F3-958B-E25C4B00BEEA}" srcOrd="0" destOrd="1" presId="urn:microsoft.com/office/officeart/2005/8/layout/target3"/>
    <dgm:cxn modelId="{8CB4A867-7323-4069-9439-8383A0C50713}" type="presOf" srcId="{EAF3084F-BD63-4E41-A8DA-767701ACD890}" destId="{F23953CD-C61D-4439-87D3-9F956E31E1D0}" srcOrd="0" destOrd="0" presId="urn:microsoft.com/office/officeart/2005/8/layout/target3"/>
    <dgm:cxn modelId="{602324BA-A3AE-4F13-B590-D9ADBF2BA981}" srcId="{FE5B295C-A0FE-457A-AB79-A5A67B083920}" destId="{99D3BC80-B3C2-486D-B47E-45C7895FEE6C}" srcOrd="1" destOrd="0" parTransId="{2BC92F60-7110-4BA0-826D-0073016B8023}" sibTransId="{B438AECF-31CA-4874-AF22-9CFDFB720FBB}"/>
    <dgm:cxn modelId="{1596EBC7-A214-4258-9C23-9963CD94C646}" type="presOf" srcId="{0E3F8910-505C-4AB6-9CAD-EFB3D434821D}" destId="{BD88E509-5BD9-420E-B0B2-DA20B6B4C888}" srcOrd="0" destOrd="0" presId="urn:microsoft.com/office/officeart/2005/8/layout/target3"/>
    <dgm:cxn modelId="{7A890D89-00D1-4580-AA6C-4D61A73C9953}" type="presOf" srcId="{FE5B295C-A0FE-457A-AB79-A5A67B083920}" destId="{62FA1251-B5F9-49E1-9824-19EB4CD0366B}" srcOrd="0" destOrd="0" presId="urn:microsoft.com/office/officeart/2005/8/layout/target3"/>
    <dgm:cxn modelId="{90049EC5-7866-4278-9C62-450F4C06575C}" srcId="{C7C33240-3211-4526-9A95-89C720E848B7}" destId="{436BE660-8E3E-42EC-A2FF-CC4DC7C6200B}" srcOrd="1" destOrd="0" parTransId="{D6116EAB-3D07-40FF-89DA-48D568CC9759}" sibTransId="{99FF5247-7BE7-4B06-8A91-1F7F60061C46}"/>
    <dgm:cxn modelId="{024BECCF-B4D9-425C-9684-B341CC334DA0}" type="presOf" srcId="{436BE660-8E3E-42EC-A2FF-CC4DC7C6200B}" destId="{338CEA97-D2B0-412F-910D-B89DBD5A97A4}" srcOrd="0" destOrd="0" presId="urn:microsoft.com/office/officeart/2005/8/layout/target3"/>
    <dgm:cxn modelId="{170EC2A1-DDF1-44ED-8722-A50E658AA465}" type="presOf" srcId="{EAF3084F-BD63-4E41-A8DA-767701ACD890}" destId="{F3899AE0-3CAC-493A-A537-70F68AEC7F28}" srcOrd="1" destOrd="0" presId="urn:microsoft.com/office/officeart/2005/8/layout/target3"/>
    <dgm:cxn modelId="{AE6C7D17-D26F-4A95-B01B-5BFF2077C907}" type="presOf" srcId="{99D3BC80-B3C2-486D-B47E-45C7895FEE6C}" destId="{BD88E509-5BD9-420E-B0B2-DA20B6B4C888}" srcOrd="0" destOrd="1" presId="urn:microsoft.com/office/officeart/2005/8/layout/target3"/>
    <dgm:cxn modelId="{A536ADD5-E834-46DE-9459-35E8253B4658}" srcId="{FE5B295C-A0FE-457A-AB79-A5A67B083920}" destId="{0E3F8910-505C-4AB6-9CAD-EFB3D434821D}" srcOrd="0" destOrd="0" parTransId="{F9014DE5-3EF6-431E-B87F-69194A9670A1}" sibTransId="{BEE21E0D-3F84-4265-9015-2894206E8036}"/>
    <dgm:cxn modelId="{35E9B7F1-52C9-42A2-9047-65E222485164}" type="presOf" srcId="{FE5B295C-A0FE-457A-AB79-A5A67B083920}" destId="{6E68B996-CE4B-4DAF-88BF-3CB698BA339F}" srcOrd="1" destOrd="0" presId="urn:microsoft.com/office/officeart/2005/8/layout/target3"/>
    <dgm:cxn modelId="{9A030DCD-9A31-4DA8-A2E0-B406519027A7}" srcId="{C7C33240-3211-4526-9A95-89C720E848B7}" destId="{FE5B295C-A0FE-457A-AB79-A5A67B083920}" srcOrd="0" destOrd="0" parTransId="{1C0E85AC-A0D4-4872-96E9-29B8DF6B92F6}" sibTransId="{4805DF19-32EB-4AD4-BD70-E432E752A193}"/>
    <dgm:cxn modelId="{E2F57ED1-3D41-479D-AE33-498E91F68017}" srcId="{C7C33240-3211-4526-9A95-89C720E848B7}" destId="{EAF3084F-BD63-4E41-A8DA-767701ACD890}" srcOrd="2" destOrd="0" parTransId="{4930E42D-4C4A-45C6-9728-595E6185B4ED}" sibTransId="{928029B7-8BCB-42A1-89CD-01E0D51A88E7}"/>
    <dgm:cxn modelId="{5E1F195A-068F-417A-99D3-810C13A102C6}" type="presOf" srcId="{C7C33240-3211-4526-9A95-89C720E848B7}" destId="{E78B3D19-A78B-4F17-BD15-BF6A01329A94}" srcOrd="0" destOrd="0" presId="urn:microsoft.com/office/officeart/2005/8/layout/target3"/>
    <dgm:cxn modelId="{C54A5C9D-E61E-420B-9991-B6574EDA5074}" srcId="{EAF3084F-BD63-4E41-A8DA-767701ACD890}" destId="{DC9C55B5-A7BB-464C-A80A-3FD46AB4E15F}" srcOrd="0" destOrd="0" parTransId="{919937CE-1C3E-4CF6-B201-8846817047F4}" sibTransId="{9081E6A9-0EB2-495E-BD75-F0D06E2430A9}"/>
    <dgm:cxn modelId="{4D1DD883-AF01-4064-963D-EDCBCBA535A6}" type="presOf" srcId="{A837BBE1-C477-4AB6-928B-9CC9B33CEA2A}" destId="{66A600F8-670C-48F3-958B-E25C4B00BEEA}" srcOrd="0" destOrd="0" presId="urn:microsoft.com/office/officeart/2005/8/layout/target3"/>
    <dgm:cxn modelId="{D67A2CCE-4035-4F69-8279-FCCEEBD87F71}" type="presOf" srcId="{DC9C55B5-A7BB-464C-A80A-3FD46AB4E15F}" destId="{A4F17C80-B2F2-4273-84C8-29091C5F1DA2}" srcOrd="0" destOrd="0" presId="urn:microsoft.com/office/officeart/2005/8/layout/target3"/>
    <dgm:cxn modelId="{97EFAF5F-9C5C-417C-A09F-F5CCAC27E0EC}" srcId="{436BE660-8E3E-42EC-A2FF-CC4DC7C6200B}" destId="{A837BBE1-C477-4AB6-928B-9CC9B33CEA2A}" srcOrd="0" destOrd="0" parTransId="{38C43591-0567-48B6-AE73-7DF5B3A06D4D}" sibTransId="{F550347A-4032-4D1F-9556-E93495FCAFD7}"/>
    <dgm:cxn modelId="{0C7BBDAA-B70E-4FA6-81E0-AED28A0CC10F}" type="presOf" srcId="{436BE660-8E3E-42EC-A2FF-CC4DC7C6200B}" destId="{239797AF-AB88-4D13-9D63-87F7A92A2759}" srcOrd="1" destOrd="0" presId="urn:microsoft.com/office/officeart/2005/8/layout/target3"/>
    <dgm:cxn modelId="{45B7F579-6220-433F-B7D2-73226379C9E2}" srcId="{436BE660-8E3E-42EC-A2FF-CC4DC7C6200B}" destId="{530A6C81-2CCF-4494-B902-4B2999A47D77}" srcOrd="1" destOrd="0" parTransId="{76617DA2-D842-4185-B2F6-70EA798D9359}" sibTransId="{3B826971-BC56-4910-B125-A45B0D84313D}"/>
    <dgm:cxn modelId="{859544C7-1A01-4197-824C-41751BCE64D7}" type="presParOf" srcId="{E78B3D19-A78B-4F17-BD15-BF6A01329A94}" destId="{AC6408DD-A520-4726-A629-9932E6F02329}" srcOrd="0" destOrd="0" presId="urn:microsoft.com/office/officeart/2005/8/layout/target3"/>
    <dgm:cxn modelId="{CE03EC6D-3755-4E68-B830-2139C5C09A51}" type="presParOf" srcId="{E78B3D19-A78B-4F17-BD15-BF6A01329A94}" destId="{B1B6F3FA-024C-4F9B-80DA-523FF2C34C17}" srcOrd="1" destOrd="0" presId="urn:microsoft.com/office/officeart/2005/8/layout/target3"/>
    <dgm:cxn modelId="{F5E2F54B-2647-4B7F-AE9D-5FD339FAA2B9}" type="presParOf" srcId="{E78B3D19-A78B-4F17-BD15-BF6A01329A94}" destId="{62FA1251-B5F9-49E1-9824-19EB4CD0366B}" srcOrd="2" destOrd="0" presId="urn:microsoft.com/office/officeart/2005/8/layout/target3"/>
    <dgm:cxn modelId="{9FF3A02F-1E07-4FBC-AEE5-C69585CC6D4E}" type="presParOf" srcId="{E78B3D19-A78B-4F17-BD15-BF6A01329A94}" destId="{43A29EA4-03F4-46DA-98E8-0E47132398CA}" srcOrd="3" destOrd="0" presId="urn:microsoft.com/office/officeart/2005/8/layout/target3"/>
    <dgm:cxn modelId="{31B847B0-8B5B-4B24-BAFB-E155BDDBECD4}" type="presParOf" srcId="{E78B3D19-A78B-4F17-BD15-BF6A01329A94}" destId="{C2D7138F-6B03-4F6B-A156-5630818E6C75}" srcOrd="4" destOrd="0" presId="urn:microsoft.com/office/officeart/2005/8/layout/target3"/>
    <dgm:cxn modelId="{D676E24D-4751-4958-B91D-71C14A66BA84}" type="presParOf" srcId="{E78B3D19-A78B-4F17-BD15-BF6A01329A94}" destId="{338CEA97-D2B0-412F-910D-B89DBD5A97A4}" srcOrd="5" destOrd="0" presId="urn:microsoft.com/office/officeart/2005/8/layout/target3"/>
    <dgm:cxn modelId="{553F82BD-6923-4130-BE77-FCE49E05EB66}" type="presParOf" srcId="{E78B3D19-A78B-4F17-BD15-BF6A01329A94}" destId="{61E77089-678C-4C2B-9725-664A2AA5A394}" srcOrd="6" destOrd="0" presId="urn:microsoft.com/office/officeart/2005/8/layout/target3"/>
    <dgm:cxn modelId="{6B4B09A2-BA12-43AC-9240-863D146ABEE3}" type="presParOf" srcId="{E78B3D19-A78B-4F17-BD15-BF6A01329A94}" destId="{16994388-704F-43FE-99A9-5EA34F0346A4}" srcOrd="7" destOrd="0" presId="urn:microsoft.com/office/officeart/2005/8/layout/target3"/>
    <dgm:cxn modelId="{8DDDC01B-7FDC-458F-81CC-F6D600DFE2FC}" type="presParOf" srcId="{E78B3D19-A78B-4F17-BD15-BF6A01329A94}" destId="{F23953CD-C61D-4439-87D3-9F956E31E1D0}" srcOrd="8" destOrd="0" presId="urn:microsoft.com/office/officeart/2005/8/layout/target3"/>
    <dgm:cxn modelId="{D4688BE8-3171-46B6-8D17-C43097A6E2CE}" type="presParOf" srcId="{E78B3D19-A78B-4F17-BD15-BF6A01329A94}" destId="{6E68B996-CE4B-4DAF-88BF-3CB698BA339F}" srcOrd="9" destOrd="0" presId="urn:microsoft.com/office/officeart/2005/8/layout/target3"/>
    <dgm:cxn modelId="{CE67A69A-E4D0-4610-BB43-7F6CBB993013}" type="presParOf" srcId="{E78B3D19-A78B-4F17-BD15-BF6A01329A94}" destId="{BD88E509-5BD9-420E-B0B2-DA20B6B4C888}" srcOrd="10" destOrd="0" presId="urn:microsoft.com/office/officeart/2005/8/layout/target3"/>
    <dgm:cxn modelId="{C174E4E8-86FB-449D-88B2-B0B3C56CAA2F}" type="presParOf" srcId="{E78B3D19-A78B-4F17-BD15-BF6A01329A94}" destId="{239797AF-AB88-4D13-9D63-87F7A92A2759}" srcOrd="11" destOrd="0" presId="urn:microsoft.com/office/officeart/2005/8/layout/target3"/>
    <dgm:cxn modelId="{A22A6C5E-B797-4069-9A15-A1444818061A}" type="presParOf" srcId="{E78B3D19-A78B-4F17-BD15-BF6A01329A94}" destId="{66A600F8-670C-48F3-958B-E25C4B00BEEA}" srcOrd="12" destOrd="0" presId="urn:microsoft.com/office/officeart/2005/8/layout/target3"/>
    <dgm:cxn modelId="{6E0FF0F1-EBEB-49B3-93A0-81EEAFAC3CC5}" type="presParOf" srcId="{E78B3D19-A78B-4F17-BD15-BF6A01329A94}" destId="{F3899AE0-3CAC-493A-A537-70F68AEC7F28}" srcOrd="13" destOrd="0" presId="urn:microsoft.com/office/officeart/2005/8/layout/target3"/>
    <dgm:cxn modelId="{86DBEBCE-B536-46A1-8C0A-73375F9585E3}" type="presParOf" srcId="{E78B3D19-A78B-4F17-BD15-BF6A01329A94}" destId="{A4F17C80-B2F2-4273-84C8-29091C5F1DA2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1FF0E-5D42-40C5-A7AE-B926CDBC74E4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CA219-081F-4CE0-827C-25C79BC6BE18}">
      <dgm:prSet phldrT="[Текст]"/>
      <dgm:spPr/>
      <dgm:t>
        <a:bodyPr/>
        <a:lstStyle/>
        <a:p>
          <a:r>
            <a:rPr lang="ru-RU" dirty="0" smtClean="0"/>
            <a:t>Язык -  совокупность взаимообусловленных и взаимосвязанных единиц и отношений между ними.</a:t>
          </a:r>
          <a:endParaRPr lang="ru-RU" dirty="0"/>
        </a:p>
      </dgm:t>
    </dgm:pt>
    <dgm:pt modelId="{C1506A01-2DFA-4F6F-A95C-8A231FDB4DC0}" type="parTrans" cxnId="{660BBD8C-65C6-46FA-A033-A0333749EB2A}">
      <dgm:prSet/>
      <dgm:spPr/>
      <dgm:t>
        <a:bodyPr/>
        <a:lstStyle/>
        <a:p>
          <a:endParaRPr lang="ru-RU"/>
        </a:p>
      </dgm:t>
    </dgm:pt>
    <dgm:pt modelId="{A70FC0F2-AB38-4CF6-91E3-3AE1112DE55E}" type="sibTrans" cxnId="{660BBD8C-65C6-46FA-A033-A0333749EB2A}">
      <dgm:prSet/>
      <dgm:spPr/>
      <dgm:t>
        <a:bodyPr/>
        <a:lstStyle/>
        <a:p>
          <a:endParaRPr lang="ru-RU"/>
        </a:p>
      </dgm:t>
    </dgm:pt>
    <dgm:pt modelId="{F647730C-9F26-4D5B-8481-0CB06225F6E5}">
      <dgm:prSet phldrT="[Текст]"/>
      <dgm:spPr/>
      <dgm:t>
        <a:bodyPr/>
        <a:lstStyle/>
        <a:p>
          <a:r>
            <a:rPr lang="ru-RU" dirty="0" smtClean="0"/>
            <a:t>Внешняя речь</a:t>
          </a:r>
          <a:endParaRPr lang="ru-RU" dirty="0"/>
        </a:p>
      </dgm:t>
    </dgm:pt>
    <dgm:pt modelId="{32227158-AD21-4FE0-985A-6416BDE7F9A8}" type="parTrans" cxnId="{F384254B-BE1E-4992-975A-3B8FF5725AA6}">
      <dgm:prSet/>
      <dgm:spPr/>
      <dgm:t>
        <a:bodyPr/>
        <a:lstStyle/>
        <a:p>
          <a:endParaRPr lang="ru-RU"/>
        </a:p>
      </dgm:t>
    </dgm:pt>
    <dgm:pt modelId="{59855C7D-6C7C-4297-9EE5-950F365CF685}" type="sibTrans" cxnId="{F384254B-BE1E-4992-975A-3B8FF5725AA6}">
      <dgm:prSet/>
      <dgm:spPr/>
      <dgm:t>
        <a:bodyPr/>
        <a:lstStyle/>
        <a:p>
          <a:endParaRPr lang="ru-RU"/>
        </a:p>
      </dgm:t>
    </dgm:pt>
    <dgm:pt modelId="{CB456AB0-1948-46EC-BBCA-1682A18D1CE0}">
      <dgm:prSet phldrT="[Текст]"/>
      <dgm:spPr/>
      <dgm:t>
        <a:bodyPr/>
        <a:lstStyle/>
        <a:p>
          <a:r>
            <a:rPr lang="ru-RU" dirty="0" smtClean="0"/>
            <a:t>Устная речь</a:t>
          </a:r>
          <a:endParaRPr lang="ru-RU" dirty="0"/>
        </a:p>
      </dgm:t>
    </dgm:pt>
    <dgm:pt modelId="{1C26842C-2EC0-44B9-A55F-BA66D893BC6D}" type="parTrans" cxnId="{30B7A395-09DF-486F-A693-0C82A0355BAA}">
      <dgm:prSet/>
      <dgm:spPr/>
      <dgm:t>
        <a:bodyPr/>
        <a:lstStyle/>
        <a:p>
          <a:endParaRPr lang="ru-RU"/>
        </a:p>
      </dgm:t>
    </dgm:pt>
    <dgm:pt modelId="{8F014453-3571-4211-899E-F812D0CD0CC0}" type="sibTrans" cxnId="{30B7A395-09DF-486F-A693-0C82A0355BAA}">
      <dgm:prSet/>
      <dgm:spPr/>
      <dgm:t>
        <a:bodyPr/>
        <a:lstStyle/>
        <a:p>
          <a:endParaRPr lang="ru-RU"/>
        </a:p>
      </dgm:t>
    </dgm:pt>
    <dgm:pt modelId="{4747AB90-7EC1-48B1-85BE-C7C414046305}">
      <dgm:prSet phldrT="[Текст]"/>
      <dgm:spPr/>
      <dgm:t>
        <a:bodyPr/>
        <a:lstStyle/>
        <a:p>
          <a:r>
            <a:rPr lang="ru-RU" dirty="0" smtClean="0"/>
            <a:t>Письменная речь</a:t>
          </a:r>
          <a:endParaRPr lang="ru-RU" dirty="0"/>
        </a:p>
      </dgm:t>
    </dgm:pt>
    <dgm:pt modelId="{647AC76E-032D-4046-AB65-45374F80BAB3}" type="parTrans" cxnId="{DC0BCFA8-A6D6-4BBD-8E1B-CA50077CEEB1}">
      <dgm:prSet/>
      <dgm:spPr/>
      <dgm:t>
        <a:bodyPr/>
        <a:lstStyle/>
        <a:p>
          <a:endParaRPr lang="ru-RU"/>
        </a:p>
      </dgm:t>
    </dgm:pt>
    <dgm:pt modelId="{83072B12-9F76-4A07-B833-2FEE7B5874A0}" type="sibTrans" cxnId="{DC0BCFA8-A6D6-4BBD-8E1B-CA50077CEEB1}">
      <dgm:prSet/>
      <dgm:spPr/>
      <dgm:t>
        <a:bodyPr/>
        <a:lstStyle/>
        <a:p>
          <a:endParaRPr lang="ru-RU"/>
        </a:p>
      </dgm:t>
    </dgm:pt>
    <dgm:pt modelId="{D4EB12CE-45BE-4DA8-8BF5-C5494629D93D}">
      <dgm:prSet phldrT="[Текст]"/>
      <dgm:spPr/>
      <dgm:t>
        <a:bodyPr/>
        <a:lstStyle/>
        <a:p>
          <a:r>
            <a:rPr lang="ru-RU" dirty="0" smtClean="0"/>
            <a:t>Внутренняя речь</a:t>
          </a:r>
          <a:endParaRPr lang="ru-RU" dirty="0"/>
        </a:p>
      </dgm:t>
    </dgm:pt>
    <dgm:pt modelId="{238988B0-B739-405B-8538-31CCD15E3965}" type="parTrans" cxnId="{4D3EAD27-15DF-43DF-B899-AD77F34AEF57}">
      <dgm:prSet/>
      <dgm:spPr/>
      <dgm:t>
        <a:bodyPr/>
        <a:lstStyle/>
        <a:p>
          <a:endParaRPr lang="ru-RU"/>
        </a:p>
      </dgm:t>
    </dgm:pt>
    <dgm:pt modelId="{B959C027-711F-46C1-B615-75C45D28F59B}" type="sibTrans" cxnId="{4D3EAD27-15DF-43DF-B899-AD77F34AEF57}">
      <dgm:prSet/>
      <dgm:spPr/>
      <dgm:t>
        <a:bodyPr/>
        <a:lstStyle/>
        <a:p>
          <a:endParaRPr lang="ru-RU"/>
        </a:p>
      </dgm:t>
    </dgm:pt>
    <dgm:pt modelId="{31883DC4-1693-4C77-96D9-35C8BF9A6E34}">
      <dgm:prSet phldrT="[Текст]"/>
      <dgm:spPr/>
      <dgm:t>
        <a:bodyPr/>
        <a:lstStyle/>
        <a:p>
          <a:r>
            <a:rPr lang="ru-RU" dirty="0" smtClean="0"/>
            <a:t>Мысленная речь</a:t>
          </a:r>
          <a:endParaRPr lang="ru-RU" dirty="0"/>
        </a:p>
      </dgm:t>
    </dgm:pt>
    <dgm:pt modelId="{B18047CB-EEA9-4213-B87A-5AAD233E9EE3}" type="parTrans" cxnId="{797BA4BB-E161-49BE-9E04-3435B3D93FBF}">
      <dgm:prSet/>
      <dgm:spPr/>
      <dgm:t>
        <a:bodyPr/>
        <a:lstStyle/>
        <a:p>
          <a:endParaRPr lang="ru-RU"/>
        </a:p>
      </dgm:t>
    </dgm:pt>
    <dgm:pt modelId="{19155E65-9D26-41B7-9F63-E2C3C9802CB2}" type="sibTrans" cxnId="{797BA4BB-E161-49BE-9E04-3435B3D93FBF}">
      <dgm:prSet/>
      <dgm:spPr/>
      <dgm:t>
        <a:bodyPr/>
        <a:lstStyle/>
        <a:p>
          <a:endParaRPr lang="ru-RU"/>
        </a:p>
      </dgm:t>
    </dgm:pt>
    <dgm:pt modelId="{139F930B-C31D-48D6-B73D-1151E5AB949F}" type="pres">
      <dgm:prSet presAssocID="{A4B1FF0E-5D42-40C5-A7AE-B926CDBC74E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833DC3D-5960-437D-9C05-FAB565D71F26}" type="pres">
      <dgm:prSet presAssocID="{45ECA219-081F-4CE0-827C-25C79BC6BE18}" presName="vertOne" presStyleCnt="0"/>
      <dgm:spPr/>
    </dgm:pt>
    <dgm:pt modelId="{A389ACDD-B892-42A2-9B81-01D5E60E8EAE}" type="pres">
      <dgm:prSet presAssocID="{45ECA219-081F-4CE0-827C-25C79BC6BE1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C1FA4C-3C3A-4529-9C27-CAF05629756F}" type="pres">
      <dgm:prSet presAssocID="{45ECA219-081F-4CE0-827C-25C79BC6BE18}" presName="parTransOne" presStyleCnt="0"/>
      <dgm:spPr/>
    </dgm:pt>
    <dgm:pt modelId="{79458FED-4711-41DE-B006-5DDA8E9DCEB7}" type="pres">
      <dgm:prSet presAssocID="{45ECA219-081F-4CE0-827C-25C79BC6BE18}" presName="horzOne" presStyleCnt="0"/>
      <dgm:spPr/>
    </dgm:pt>
    <dgm:pt modelId="{4FF91D12-4D13-475D-ABBD-A81FFEE63A51}" type="pres">
      <dgm:prSet presAssocID="{F647730C-9F26-4D5B-8481-0CB06225F6E5}" presName="vertTwo" presStyleCnt="0"/>
      <dgm:spPr/>
    </dgm:pt>
    <dgm:pt modelId="{59C2F80E-ACEA-491C-83EE-7A26320227E4}" type="pres">
      <dgm:prSet presAssocID="{F647730C-9F26-4D5B-8481-0CB06225F6E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93919B-CCD9-4814-B480-6F8772B5A91D}" type="pres">
      <dgm:prSet presAssocID="{F647730C-9F26-4D5B-8481-0CB06225F6E5}" presName="parTransTwo" presStyleCnt="0"/>
      <dgm:spPr/>
    </dgm:pt>
    <dgm:pt modelId="{BE1EA84E-04E5-4DD6-AC91-E5DD44F44A13}" type="pres">
      <dgm:prSet presAssocID="{F647730C-9F26-4D5B-8481-0CB06225F6E5}" presName="horzTwo" presStyleCnt="0"/>
      <dgm:spPr/>
    </dgm:pt>
    <dgm:pt modelId="{0675FB68-9C0F-4D11-9893-D84FDDCD7518}" type="pres">
      <dgm:prSet presAssocID="{CB456AB0-1948-46EC-BBCA-1682A18D1CE0}" presName="vertThree" presStyleCnt="0"/>
      <dgm:spPr/>
    </dgm:pt>
    <dgm:pt modelId="{66D41D01-825B-496E-8256-83D35E6C0D2B}" type="pres">
      <dgm:prSet presAssocID="{CB456AB0-1948-46EC-BBCA-1682A18D1CE0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25C12D-3BDB-498B-8CC9-61606A8B9805}" type="pres">
      <dgm:prSet presAssocID="{CB456AB0-1948-46EC-BBCA-1682A18D1CE0}" presName="horzThree" presStyleCnt="0"/>
      <dgm:spPr/>
    </dgm:pt>
    <dgm:pt modelId="{3A917F5F-A0B5-4EDC-98C0-739D96B328DF}" type="pres">
      <dgm:prSet presAssocID="{8F014453-3571-4211-899E-F812D0CD0CC0}" presName="sibSpaceThree" presStyleCnt="0"/>
      <dgm:spPr/>
    </dgm:pt>
    <dgm:pt modelId="{2240423A-4C1B-4ECF-9072-3C6778894687}" type="pres">
      <dgm:prSet presAssocID="{4747AB90-7EC1-48B1-85BE-C7C414046305}" presName="vertThree" presStyleCnt="0"/>
      <dgm:spPr/>
    </dgm:pt>
    <dgm:pt modelId="{AA1B2BD9-9224-42E1-B9E0-51C88F00F505}" type="pres">
      <dgm:prSet presAssocID="{4747AB90-7EC1-48B1-85BE-C7C414046305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056558-1500-4E40-BEC8-7FCD5E7C965E}" type="pres">
      <dgm:prSet presAssocID="{4747AB90-7EC1-48B1-85BE-C7C414046305}" presName="horzThree" presStyleCnt="0"/>
      <dgm:spPr/>
    </dgm:pt>
    <dgm:pt modelId="{088128A6-EACA-4469-939F-8FC6B86F2ABB}" type="pres">
      <dgm:prSet presAssocID="{59855C7D-6C7C-4297-9EE5-950F365CF685}" presName="sibSpaceTwo" presStyleCnt="0"/>
      <dgm:spPr/>
    </dgm:pt>
    <dgm:pt modelId="{04A133AC-7FE2-4139-8A79-87558BCE3A19}" type="pres">
      <dgm:prSet presAssocID="{D4EB12CE-45BE-4DA8-8BF5-C5494629D93D}" presName="vertTwo" presStyleCnt="0"/>
      <dgm:spPr/>
    </dgm:pt>
    <dgm:pt modelId="{8ED6D34D-9A1F-4CF8-BD6B-F66F92043946}" type="pres">
      <dgm:prSet presAssocID="{D4EB12CE-45BE-4DA8-8BF5-C5494629D93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300C9B-8671-457B-AF6B-9CDB52AE49C4}" type="pres">
      <dgm:prSet presAssocID="{D4EB12CE-45BE-4DA8-8BF5-C5494629D93D}" presName="parTransTwo" presStyleCnt="0"/>
      <dgm:spPr/>
    </dgm:pt>
    <dgm:pt modelId="{442ED79F-DCCF-464F-B554-5B431A719151}" type="pres">
      <dgm:prSet presAssocID="{D4EB12CE-45BE-4DA8-8BF5-C5494629D93D}" presName="horzTwo" presStyleCnt="0"/>
      <dgm:spPr/>
    </dgm:pt>
    <dgm:pt modelId="{D10DDA5B-480C-4DEE-B358-25B22BEBBB30}" type="pres">
      <dgm:prSet presAssocID="{31883DC4-1693-4C77-96D9-35C8BF9A6E34}" presName="vertThree" presStyleCnt="0"/>
      <dgm:spPr/>
    </dgm:pt>
    <dgm:pt modelId="{FEB0AA04-6A44-4820-AF60-163AF2A0CCB3}" type="pres">
      <dgm:prSet presAssocID="{31883DC4-1693-4C77-96D9-35C8BF9A6E3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261D9E-9AD3-4817-A9A9-92B198179EE0}" type="pres">
      <dgm:prSet presAssocID="{31883DC4-1693-4C77-96D9-35C8BF9A6E34}" presName="horzThree" presStyleCnt="0"/>
      <dgm:spPr/>
    </dgm:pt>
  </dgm:ptLst>
  <dgm:cxnLst>
    <dgm:cxn modelId="{91F7C836-33E2-4B04-B64C-5BD8D239C303}" type="presOf" srcId="{F647730C-9F26-4D5B-8481-0CB06225F6E5}" destId="{59C2F80E-ACEA-491C-83EE-7A26320227E4}" srcOrd="0" destOrd="0" presId="urn:microsoft.com/office/officeart/2005/8/layout/hierarchy4"/>
    <dgm:cxn modelId="{FE217F92-FF11-4E71-BDDB-7577B3E3948B}" type="presOf" srcId="{45ECA219-081F-4CE0-827C-25C79BC6BE18}" destId="{A389ACDD-B892-42A2-9B81-01D5E60E8EAE}" srcOrd="0" destOrd="0" presId="urn:microsoft.com/office/officeart/2005/8/layout/hierarchy4"/>
    <dgm:cxn modelId="{660BBD8C-65C6-46FA-A033-A0333749EB2A}" srcId="{A4B1FF0E-5D42-40C5-A7AE-B926CDBC74E4}" destId="{45ECA219-081F-4CE0-827C-25C79BC6BE18}" srcOrd="0" destOrd="0" parTransId="{C1506A01-2DFA-4F6F-A95C-8A231FDB4DC0}" sibTransId="{A70FC0F2-AB38-4CF6-91E3-3AE1112DE55E}"/>
    <dgm:cxn modelId="{17300C82-CA7F-4AD0-8F22-C04F65BC6AE3}" type="presOf" srcId="{CB456AB0-1948-46EC-BBCA-1682A18D1CE0}" destId="{66D41D01-825B-496E-8256-83D35E6C0D2B}" srcOrd="0" destOrd="0" presId="urn:microsoft.com/office/officeart/2005/8/layout/hierarchy4"/>
    <dgm:cxn modelId="{4191A0D5-E6BF-427F-AD13-1E1365C95728}" type="presOf" srcId="{D4EB12CE-45BE-4DA8-8BF5-C5494629D93D}" destId="{8ED6D34D-9A1F-4CF8-BD6B-F66F92043946}" srcOrd="0" destOrd="0" presId="urn:microsoft.com/office/officeart/2005/8/layout/hierarchy4"/>
    <dgm:cxn modelId="{DC0BCFA8-A6D6-4BBD-8E1B-CA50077CEEB1}" srcId="{F647730C-9F26-4D5B-8481-0CB06225F6E5}" destId="{4747AB90-7EC1-48B1-85BE-C7C414046305}" srcOrd="1" destOrd="0" parTransId="{647AC76E-032D-4046-AB65-45374F80BAB3}" sibTransId="{83072B12-9F76-4A07-B833-2FEE7B5874A0}"/>
    <dgm:cxn modelId="{4D3EAD27-15DF-43DF-B899-AD77F34AEF57}" srcId="{45ECA219-081F-4CE0-827C-25C79BC6BE18}" destId="{D4EB12CE-45BE-4DA8-8BF5-C5494629D93D}" srcOrd="1" destOrd="0" parTransId="{238988B0-B739-405B-8538-31CCD15E3965}" sibTransId="{B959C027-711F-46C1-B615-75C45D28F59B}"/>
    <dgm:cxn modelId="{30B7A395-09DF-486F-A693-0C82A0355BAA}" srcId="{F647730C-9F26-4D5B-8481-0CB06225F6E5}" destId="{CB456AB0-1948-46EC-BBCA-1682A18D1CE0}" srcOrd="0" destOrd="0" parTransId="{1C26842C-2EC0-44B9-A55F-BA66D893BC6D}" sibTransId="{8F014453-3571-4211-899E-F812D0CD0CC0}"/>
    <dgm:cxn modelId="{B06EDA37-BB25-4B0D-90D8-2D897281A437}" type="presOf" srcId="{31883DC4-1693-4C77-96D9-35C8BF9A6E34}" destId="{FEB0AA04-6A44-4820-AF60-163AF2A0CCB3}" srcOrd="0" destOrd="0" presId="urn:microsoft.com/office/officeart/2005/8/layout/hierarchy4"/>
    <dgm:cxn modelId="{DE67F5A0-2490-4D00-9CA3-47A397BC2515}" type="presOf" srcId="{4747AB90-7EC1-48B1-85BE-C7C414046305}" destId="{AA1B2BD9-9224-42E1-B9E0-51C88F00F505}" srcOrd="0" destOrd="0" presId="urn:microsoft.com/office/officeart/2005/8/layout/hierarchy4"/>
    <dgm:cxn modelId="{F384254B-BE1E-4992-975A-3B8FF5725AA6}" srcId="{45ECA219-081F-4CE0-827C-25C79BC6BE18}" destId="{F647730C-9F26-4D5B-8481-0CB06225F6E5}" srcOrd="0" destOrd="0" parTransId="{32227158-AD21-4FE0-985A-6416BDE7F9A8}" sibTransId="{59855C7D-6C7C-4297-9EE5-950F365CF685}"/>
    <dgm:cxn modelId="{797BA4BB-E161-49BE-9E04-3435B3D93FBF}" srcId="{D4EB12CE-45BE-4DA8-8BF5-C5494629D93D}" destId="{31883DC4-1693-4C77-96D9-35C8BF9A6E34}" srcOrd="0" destOrd="0" parTransId="{B18047CB-EEA9-4213-B87A-5AAD233E9EE3}" sibTransId="{19155E65-9D26-41B7-9F63-E2C3C9802CB2}"/>
    <dgm:cxn modelId="{5AC3FFA1-19C1-467D-896C-C7CFC3ABB246}" type="presOf" srcId="{A4B1FF0E-5D42-40C5-A7AE-B926CDBC74E4}" destId="{139F930B-C31D-48D6-B73D-1151E5AB949F}" srcOrd="0" destOrd="0" presId="urn:microsoft.com/office/officeart/2005/8/layout/hierarchy4"/>
    <dgm:cxn modelId="{7AA4C028-1924-45E1-A5FC-2413589C9046}" type="presParOf" srcId="{139F930B-C31D-48D6-B73D-1151E5AB949F}" destId="{A833DC3D-5960-437D-9C05-FAB565D71F26}" srcOrd="0" destOrd="0" presId="urn:microsoft.com/office/officeart/2005/8/layout/hierarchy4"/>
    <dgm:cxn modelId="{9FC148AF-DE4C-4B43-81E1-E581BF3C6348}" type="presParOf" srcId="{A833DC3D-5960-437D-9C05-FAB565D71F26}" destId="{A389ACDD-B892-42A2-9B81-01D5E60E8EAE}" srcOrd="0" destOrd="0" presId="urn:microsoft.com/office/officeart/2005/8/layout/hierarchy4"/>
    <dgm:cxn modelId="{2F581225-C40C-46E0-A9A9-53F9E97D6741}" type="presParOf" srcId="{A833DC3D-5960-437D-9C05-FAB565D71F26}" destId="{30C1FA4C-3C3A-4529-9C27-CAF05629756F}" srcOrd="1" destOrd="0" presId="urn:microsoft.com/office/officeart/2005/8/layout/hierarchy4"/>
    <dgm:cxn modelId="{F4DC67AC-B102-455D-BF4C-72D48656436A}" type="presParOf" srcId="{A833DC3D-5960-437D-9C05-FAB565D71F26}" destId="{79458FED-4711-41DE-B006-5DDA8E9DCEB7}" srcOrd="2" destOrd="0" presId="urn:microsoft.com/office/officeart/2005/8/layout/hierarchy4"/>
    <dgm:cxn modelId="{583101F3-58D3-4ED4-A0AE-6D89F4CBD798}" type="presParOf" srcId="{79458FED-4711-41DE-B006-5DDA8E9DCEB7}" destId="{4FF91D12-4D13-475D-ABBD-A81FFEE63A51}" srcOrd="0" destOrd="0" presId="urn:microsoft.com/office/officeart/2005/8/layout/hierarchy4"/>
    <dgm:cxn modelId="{BDF879F2-07E7-40CA-B16F-F39AE1F02915}" type="presParOf" srcId="{4FF91D12-4D13-475D-ABBD-A81FFEE63A51}" destId="{59C2F80E-ACEA-491C-83EE-7A26320227E4}" srcOrd="0" destOrd="0" presId="urn:microsoft.com/office/officeart/2005/8/layout/hierarchy4"/>
    <dgm:cxn modelId="{08599BDA-43EF-4FE0-9C08-E84FF56D9FE4}" type="presParOf" srcId="{4FF91D12-4D13-475D-ABBD-A81FFEE63A51}" destId="{EF93919B-CCD9-4814-B480-6F8772B5A91D}" srcOrd="1" destOrd="0" presId="urn:microsoft.com/office/officeart/2005/8/layout/hierarchy4"/>
    <dgm:cxn modelId="{BD3C8909-580E-4F95-BF7D-AA2B0D4A4FE3}" type="presParOf" srcId="{4FF91D12-4D13-475D-ABBD-A81FFEE63A51}" destId="{BE1EA84E-04E5-4DD6-AC91-E5DD44F44A13}" srcOrd="2" destOrd="0" presId="urn:microsoft.com/office/officeart/2005/8/layout/hierarchy4"/>
    <dgm:cxn modelId="{2DB3176B-FCE3-403A-8834-F4E7E1639AF5}" type="presParOf" srcId="{BE1EA84E-04E5-4DD6-AC91-E5DD44F44A13}" destId="{0675FB68-9C0F-4D11-9893-D84FDDCD7518}" srcOrd="0" destOrd="0" presId="urn:microsoft.com/office/officeart/2005/8/layout/hierarchy4"/>
    <dgm:cxn modelId="{1EE83E9D-9DB6-4220-8EB9-B7EA9B51AEF5}" type="presParOf" srcId="{0675FB68-9C0F-4D11-9893-D84FDDCD7518}" destId="{66D41D01-825B-496E-8256-83D35E6C0D2B}" srcOrd="0" destOrd="0" presId="urn:microsoft.com/office/officeart/2005/8/layout/hierarchy4"/>
    <dgm:cxn modelId="{5C5F2C3E-2F40-43D6-99A5-DFE7D3A49CE2}" type="presParOf" srcId="{0675FB68-9C0F-4D11-9893-D84FDDCD7518}" destId="{0C25C12D-3BDB-498B-8CC9-61606A8B9805}" srcOrd="1" destOrd="0" presId="urn:microsoft.com/office/officeart/2005/8/layout/hierarchy4"/>
    <dgm:cxn modelId="{F9258C5F-927F-4F97-B479-E11924745CE4}" type="presParOf" srcId="{BE1EA84E-04E5-4DD6-AC91-E5DD44F44A13}" destId="{3A917F5F-A0B5-4EDC-98C0-739D96B328DF}" srcOrd="1" destOrd="0" presId="urn:microsoft.com/office/officeart/2005/8/layout/hierarchy4"/>
    <dgm:cxn modelId="{F0309B69-0A10-4CBC-A685-F6B33C192786}" type="presParOf" srcId="{BE1EA84E-04E5-4DD6-AC91-E5DD44F44A13}" destId="{2240423A-4C1B-4ECF-9072-3C6778894687}" srcOrd="2" destOrd="0" presId="urn:microsoft.com/office/officeart/2005/8/layout/hierarchy4"/>
    <dgm:cxn modelId="{B2BDF199-F716-4F16-94E9-14F6F3939A8B}" type="presParOf" srcId="{2240423A-4C1B-4ECF-9072-3C6778894687}" destId="{AA1B2BD9-9224-42E1-B9E0-51C88F00F505}" srcOrd="0" destOrd="0" presId="urn:microsoft.com/office/officeart/2005/8/layout/hierarchy4"/>
    <dgm:cxn modelId="{9EC37779-3290-4164-A5C6-F29DBD75E07B}" type="presParOf" srcId="{2240423A-4C1B-4ECF-9072-3C6778894687}" destId="{3A056558-1500-4E40-BEC8-7FCD5E7C965E}" srcOrd="1" destOrd="0" presId="urn:microsoft.com/office/officeart/2005/8/layout/hierarchy4"/>
    <dgm:cxn modelId="{C3F9D9FA-63CC-407A-978E-A17FCF22B70E}" type="presParOf" srcId="{79458FED-4711-41DE-B006-5DDA8E9DCEB7}" destId="{088128A6-EACA-4469-939F-8FC6B86F2ABB}" srcOrd="1" destOrd="0" presId="urn:microsoft.com/office/officeart/2005/8/layout/hierarchy4"/>
    <dgm:cxn modelId="{647FFB80-026D-4F0F-A86B-EE44B9E23F32}" type="presParOf" srcId="{79458FED-4711-41DE-B006-5DDA8E9DCEB7}" destId="{04A133AC-7FE2-4139-8A79-87558BCE3A19}" srcOrd="2" destOrd="0" presId="urn:microsoft.com/office/officeart/2005/8/layout/hierarchy4"/>
    <dgm:cxn modelId="{46C608CC-605E-4D61-8FD6-2203B08BEFBE}" type="presParOf" srcId="{04A133AC-7FE2-4139-8A79-87558BCE3A19}" destId="{8ED6D34D-9A1F-4CF8-BD6B-F66F92043946}" srcOrd="0" destOrd="0" presId="urn:microsoft.com/office/officeart/2005/8/layout/hierarchy4"/>
    <dgm:cxn modelId="{CEF46AFA-3153-49E8-8525-AA172275B444}" type="presParOf" srcId="{04A133AC-7FE2-4139-8A79-87558BCE3A19}" destId="{C3300C9B-8671-457B-AF6B-9CDB52AE49C4}" srcOrd="1" destOrd="0" presId="urn:microsoft.com/office/officeart/2005/8/layout/hierarchy4"/>
    <dgm:cxn modelId="{C7BA23EF-F897-4834-841F-8A3AB40FAD06}" type="presParOf" srcId="{04A133AC-7FE2-4139-8A79-87558BCE3A19}" destId="{442ED79F-DCCF-464F-B554-5B431A719151}" srcOrd="2" destOrd="0" presId="urn:microsoft.com/office/officeart/2005/8/layout/hierarchy4"/>
    <dgm:cxn modelId="{BD1C54E0-CAD9-42BE-9FFC-EB8EC0F69144}" type="presParOf" srcId="{442ED79F-DCCF-464F-B554-5B431A719151}" destId="{D10DDA5B-480C-4DEE-B358-25B22BEBBB30}" srcOrd="0" destOrd="0" presId="urn:microsoft.com/office/officeart/2005/8/layout/hierarchy4"/>
    <dgm:cxn modelId="{51F4AA69-F216-4A91-8C9A-CC0E16F569E0}" type="presParOf" srcId="{D10DDA5B-480C-4DEE-B358-25B22BEBBB30}" destId="{FEB0AA04-6A44-4820-AF60-163AF2A0CCB3}" srcOrd="0" destOrd="0" presId="urn:microsoft.com/office/officeart/2005/8/layout/hierarchy4"/>
    <dgm:cxn modelId="{5905EE7B-D3ED-4B83-8EA9-EDB06EF4A0B7}" type="presParOf" srcId="{D10DDA5B-480C-4DEE-B358-25B22BEBBB30}" destId="{95261D9E-9AD3-4817-A9A9-92B198179EE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517A16-88B0-4C21-98F7-9AE4EC38EAF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12BF3-C6F9-410C-8E93-A5A1F309EA3F}">
      <dgm:prSet phldrT="[Текст]"/>
      <dgm:spPr/>
      <dgm:t>
        <a:bodyPr/>
        <a:lstStyle/>
        <a:p>
          <a:r>
            <a:rPr lang="en-US" dirty="0" smtClean="0"/>
            <a:t>Language</a:t>
          </a:r>
          <a:endParaRPr lang="ru-RU" dirty="0"/>
        </a:p>
      </dgm:t>
    </dgm:pt>
    <dgm:pt modelId="{29781F7D-1F2C-4332-8029-B38A513B53D4}" type="parTrans" cxnId="{22FA13AD-9C5A-48F0-85E6-3EE1114D75AF}">
      <dgm:prSet/>
      <dgm:spPr/>
      <dgm:t>
        <a:bodyPr/>
        <a:lstStyle/>
        <a:p>
          <a:endParaRPr lang="ru-RU"/>
        </a:p>
      </dgm:t>
    </dgm:pt>
    <dgm:pt modelId="{98D2D3F0-301D-4257-8950-202D0C01902C}" type="sibTrans" cxnId="{22FA13AD-9C5A-48F0-85E6-3EE1114D75AF}">
      <dgm:prSet/>
      <dgm:spPr/>
      <dgm:t>
        <a:bodyPr/>
        <a:lstStyle/>
        <a:p>
          <a:endParaRPr lang="ru-RU"/>
        </a:p>
      </dgm:t>
    </dgm:pt>
    <dgm:pt modelId="{85803745-7C19-45E3-BA3A-BA2466E16EE9}">
      <dgm:prSet phldrT="[Текст]"/>
      <dgm:spPr/>
      <dgm:t>
        <a:bodyPr/>
        <a:lstStyle/>
        <a:p>
          <a:r>
            <a:rPr lang="en-US" dirty="0" smtClean="0"/>
            <a:t>general</a:t>
          </a:r>
          <a:endParaRPr lang="ru-RU" dirty="0"/>
        </a:p>
      </dgm:t>
    </dgm:pt>
    <dgm:pt modelId="{CD1D8382-131E-4739-B4C4-9CA654589CC8}" type="parTrans" cxnId="{D06CC331-0233-43C5-8078-F33E3F934F82}">
      <dgm:prSet/>
      <dgm:spPr/>
      <dgm:t>
        <a:bodyPr/>
        <a:lstStyle/>
        <a:p>
          <a:endParaRPr lang="ru-RU"/>
        </a:p>
      </dgm:t>
    </dgm:pt>
    <dgm:pt modelId="{96DE84F7-9085-475F-8749-60A3254C7426}" type="sibTrans" cxnId="{D06CC331-0233-43C5-8078-F33E3F934F82}">
      <dgm:prSet/>
      <dgm:spPr/>
      <dgm:t>
        <a:bodyPr/>
        <a:lstStyle/>
        <a:p>
          <a:endParaRPr lang="ru-RU"/>
        </a:p>
      </dgm:t>
    </dgm:pt>
    <dgm:pt modelId="{768CD0E6-F917-48E8-94BB-03C010328C8D}">
      <dgm:prSet phldrT="[Текст]"/>
      <dgm:spPr/>
      <dgm:t>
        <a:bodyPr/>
        <a:lstStyle/>
        <a:p>
          <a:r>
            <a:rPr lang="en-US" dirty="0" smtClean="0"/>
            <a:t>permanent, long-lasting</a:t>
          </a:r>
          <a:endParaRPr lang="ru-RU" dirty="0"/>
        </a:p>
      </dgm:t>
    </dgm:pt>
    <dgm:pt modelId="{61F66C97-ED24-4788-88F5-FFF64E4429A4}" type="parTrans" cxnId="{BC77C955-36FC-49CE-B4E3-85EA2E41E191}">
      <dgm:prSet/>
      <dgm:spPr/>
      <dgm:t>
        <a:bodyPr/>
        <a:lstStyle/>
        <a:p>
          <a:endParaRPr lang="ru-RU"/>
        </a:p>
      </dgm:t>
    </dgm:pt>
    <dgm:pt modelId="{46C94BD0-FFBF-4C5F-888F-17184B44CA2A}" type="sibTrans" cxnId="{BC77C955-36FC-49CE-B4E3-85EA2E41E191}">
      <dgm:prSet/>
      <dgm:spPr/>
      <dgm:t>
        <a:bodyPr/>
        <a:lstStyle/>
        <a:p>
          <a:endParaRPr lang="ru-RU"/>
        </a:p>
      </dgm:t>
    </dgm:pt>
    <dgm:pt modelId="{639DD90B-748D-480B-A9E8-D0316336AFFE}">
      <dgm:prSet phldrT="[Текст]"/>
      <dgm:spPr/>
      <dgm:t>
        <a:bodyPr/>
        <a:lstStyle/>
        <a:p>
          <a:r>
            <a:rPr lang="en-US" dirty="0" smtClean="0"/>
            <a:t>Speech</a:t>
          </a:r>
          <a:endParaRPr lang="ru-RU" dirty="0"/>
        </a:p>
      </dgm:t>
    </dgm:pt>
    <dgm:pt modelId="{5E9542E7-840B-4975-A10F-04C052666EEC}" type="parTrans" cxnId="{77F41AFB-8EA2-42AA-98BC-7519860E4A5E}">
      <dgm:prSet/>
      <dgm:spPr/>
      <dgm:t>
        <a:bodyPr/>
        <a:lstStyle/>
        <a:p>
          <a:endParaRPr lang="ru-RU"/>
        </a:p>
      </dgm:t>
    </dgm:pt>
    <dgm:pt modelId="{F6BDCA3F-6667-42CD-A738-0B97DA579C3B}" type="sibTrans" cxnId="{77F41AFB-8EA2-42AA-98BC-7519860E4A5E}">
      <dgm:prSet/>
      <dgm:spPr/>
      <dgm:t>
        <a:bodyPr/>
        <a:lstStyle/>
        <a:p>
          <a:endParaRPr lang="ru-RU"/>
        </a:p>
      </dgm:t>
    </dgm:pt>
    <dgm:pt modelId="{CEB62937-EB4B-4B0F-B9F2-6BF17545211B}">
      <dgm:prSet phldrT="[Текст]"/>
      <dgm:spPr/>
      <dgm:t>
        <a:bodyPr/>
        <a:lstStyle/>
        <a:p>
          <a:r>
            <a:rPr lang="en-US" dirty="0" smtClean="0"/>
            <a:t>specific</a:t>
          </a:r>
          <a:endParaRPr lang="ru-RU" dirty="0"/>
        </a:p>
      </dgm:t>
    </dgm:pt>
    <dgm:pt modelId="{3A67C388-E004-4C23-8998-88B8C9EAF6EA}" type="parTrans" cxnId="{72A56027-6838-4ED4-B1D8-4268D8961761}">
      <dgm:prSet/>
      <dgm:spPr/>
      <dgm:t>
        <a:bodyPr/>
        <a:lstStyle/>
        <a:p>
          <a:endParaRPr lang="ru-RU"/>
        </a:p>
      </dgm:t>
    </dgm:pt>
    <dgm:pt modelId="{8667586A-A31A-4238-A1E8-D8ED22D30026}" type="sibTrans" cxnId="{72A56027-6838-4ED4-B1D8-4268D8961761}">
      <dgm:prSet/>
      <dgm:spPr/>
      <dgm:t>
        <a:bodyPr/>
        <a:lstStyle/>
        <a:p>
          <a:endParaRPr lang="ru-RU"/>
        </a:p>
      </dgm:t>
    </dgm:pt>
    <dgm:pt modelId="{A9239344-790B-4045-AACD-93859944CC24}">
      <dgm:prSet phldrT="[Текст]"/>
      <dgm:spPr/>
      <dgm:t>
        <a:bodyPr/>
        <a:lstStyle/>
        <a:p>
          <a:r>
            <a:rPr lang="en-US" dirty="0" smtClean="0"/>
            <a:t>transitory</a:t>
          </a:r>
          <a:endParaRPr lang="ru-RU" dirty="0"/>
        </a:p>
      </dgm:t>
    </dgm:pt>
    <dgm:pt modelId="{61E92469-7A6C-4751-A3C7-F671A0AA3D10}" type="parTrans" cxnId="{E19275D3-172C-492E-8B06-48A579D302F2}">
      <dgm:prSet/>
      <dgm:spPr/>
      <dgm:t>
        <a:bodyPr/>
        <a:lstStyle/>
        <a:p>
          <a:endParaRPr lang="ru-RU"/>
        </a:p>
      </dgm:t>
    </dgm:pt>
    <dgm:pt modelId="{83C62144-B72D-4EB5-9FC3-8232867145DC}" type="sibTrans" cxnId="{E19275D3-172C-492E-8B06-48A579D302F2}">
      <dgm:prSet/>
      <dgm:spPr/>
      <dgm:t>
        <a:bodyPr/>
        <a:lstStyle/>
        <a:p>
          <a:endParaRPr lang="ru-RU"/>
        </a:p>
      </dgm:t>
    </dgm:pt>
    <dgm:pt modelId="{B8F72357-B12F-4A18-888A-E9A668A0DE7C}">
      <dgm:prSet phldrT="[Текст]"/>
      <dgm:spPr/>
      <dgm:t>
        <a:bodyPr/>
        <a:lstStyle/>
        <a:p>
          <a:r>
            <a:rPr lang="en-US" dirty="0" smtClean="0"/>
            <a:t>potential, model</a:t>
          </a:r>
          <a:endParaRPr lang="ru-RU" dirty="0"/>
        </a:p>
      </dgm:t>
    </dgm:pt>
    <dgm:pt modelId="{D1299EE4-86C7-4AD4-9F32-5FDBCBD2C9A9}" type="parTrans" cxnId="{64CEFCDD-13AC-48E6-8600-0649A73B891D}">
      <dgm:prSet/>
      <dgm:spPr/>
    </dgm:pt>
    <dgm:pt modelId="{13EA8C8B-6F03-4A08-9DC7-A03F0677C75B}" type="sibTrans" cxnId="{64CEFCDD-13AC-48E6-8600-0649A73B891D}">
      <dgm:prSet/>
      <dgm:spPr/>
    </dgm:pt>
    <dgm:pt modelId="{0E78495F-C3C2-4107-8A04-E3D9570A0D8F}">
      <dgm:prSet phldrT="[Текст]"/>
      <dgm:spPr/>
      <dgm:t>
        <a:bodyPr/>
        <a:lstStyle/>
        <a:p>
          <a:r>
            <a:rPr lang="en-US" dirty="0" smtClean="0"/>
            <a:t>knowledge</a:t>
          </a:r>
          <a:endParaRPr lang="ru-RU" dirty="0"/>
        </a:p>
      </dgm:t>
    </dgm:pt>
    <dgm:pt modelId="{713A912D-A636-4010-B1C3-A15B3E849936}" type="parTrans" cxnId="{B7DC0EE1-D3DA-45B7-8961-21965C459038}">
      <dgm:prSet/>
      <dgm:spPr/>
    </dgm:pt>
    <dgm:pt modelId="{2EAC2AA3-B1BB-437B-AB10-72B0163D0544}" type="sibTrans" cxnId="{B7DC0EE1-D3DA-45B7-8961-21965C459038}">
      <dgm:prSet/>
      <dgm:spPr/>
    </dgm:pt>
    <dgm:pt modelId="{668B0609-C439-49DD-B960-34544089FD09}">
      <dgm:prSet phldrT="[Текст]"/>
      <dgm:spPr/>
      <dgm:t>
        <a:bodyPr/>
        <a:lstStyle/>
        <a:p>
          <a:r>
            <a:rPr lang="en-US" dirty="0" smtClean="0"/>
            <a:t>realization</a:t>
          </a:r>
          <a:endParaRPr lang="ru-RU" dirty="0"/>
        </a:p>
      </dgm:t>
    </dgm:pt>
    <dgm:pt modelId="{45A5A47A-A5E0-40B2-A4B5-3423F51405F2}" type="parTrans" cxnId="{5CBD1581-AB68-402C-97DE-B3DFF302C28B}">
      <dgm:prSet/>
      <dgm:spPr/>
    </dgm:pt>
    <dgm:pt modelId="{521663B0-189D-4F61-81B9-485496A0729B}" type="sibTrans" cxnId="{5CBD1581-AB68-402C-97DE-B3DFF302C28B}">
      <dgm:prSet/>
      <dgm:spPr/>
    </dgm:pt>
    <dgm:pt modelId="{61AAA3CC-0CDC-433D-BA35-42B695F9EF87}">
      <dgm:prSet phldrT="[Текст]"/>
      <dgm:spPr/>
      <dgm:t>
        <a:bodyPr/>
        <a:lstStyle/>
        <a:p>
          <a:endParaRPr lang="ru-RU" dirty="0"/>
        </a:p>
      </dgm:t>
    </dgm:pt>
    <dgm:pt modelId="{B6EC0DDD-924E-452C-8A4C-B22E5C589EEF}" type="parTrans" cxnId="{6FC0E397-5DB3-46ED-BCCA-1FEA78783EB7}">
      <dgm:prSet/>
      <dgm:spPr/>
    </dgm:pt>
    <dgm:pt modelId="{E32B74C3-698E-440F-BD73-5D09A4297A83}" type="sibTrans" cxnId="{6FC0E397-5DB3-46ED-BCCA-1FEA78783EB7}">
      <dgm:prSet/>
      <dgm:spPr/>
    </dgm:pt>
    <dgm:pt modelId="{66F18DA9-3E0E-4B22-A280-A625450A5A97}">
      <dgm:prSet phldrT="[Текст]"/>
      <dgm:spPr/>
      <dgm:t>
        <a:bodyPr/>
        <a:lstStyle/>
        <a:p>
          <a:r>
            <a:rPr lang="en-US" dirty="0" smtClean="0"/>
            <a:t>use</a:t>
          </a:r>
          <a:endParaRPr lang="ru-RU" dirty="0"/>
        </a:p>
      </dgm:t>
    </dgm:pt>
    <dgm:pt modelId="{6A11DFC6-01C2-433F-BF35-5A6CA901D5F7}" type="parTrans" cxnId="{53A67514-95B6-4FDE-9DBE-CCBFA9053B10}">
      <dgm:prSet/>
      <dgm:spPr/>
    </dgm:pt>
    <dgm:pt modelId="{8C384611-B9C9-42F6-ABA1-EA879BD67189}" type="sibTrans" cxnId="{53A67514-95B6-4FDE-9DBE-CCBFA9053B10}">
      <dgm:prSet/>
      <dgm:spPr/>
    </dgm:pt>
    <dgm:pt modelId="{9DC0EDE8-2397-4024-8FF7-CC8E977296D1}">
      <dgm:prSet phldrT="[Текст]"/>
      <dgm:spPr/>
      <dgm:t>
        <a:bodyPr/>
        <a:lstStyle/>
        <a:p>
          <a:r>
            <a:rPr lang="en-US" dirty="0" smtClean="0"/>
            <a:t>unfolds in time and is realized in space</a:t>
          </a:r>
          <a:endParaRPr lang="ru-RU" dirty="0"/>
        </a:p>
      </dgm:t>
    </dgm:pt>
    <dgm:pt modelId="{8D8ED516-85FD-455C-9943-DC978AF035EE}" type="parTrans" cxnId="{B67CDBF8-0BD1-45FC-B354-090D02261A7A}">
      <dgm:prSet/>
      <dgm:spPr/>
    </dgm:pt>
    <dgm:pt modelId="{9FD2B387-8AFA-41DE-8162-7217044180A9}" type="sibTrans" cxnId="{B67CDBF8-0BD1-45FC-B354-090D02261A7A}">
      <dgm:prSet/>
      <dgm:spPr/>
    </dgm:pt>
    <dgm:pt modelId="{2759D432-47A9-414B-A590-CFE0CF70575F}">
      <dgm:prSet phldrT="[Текст]"/>
      <dgm:spPr/>
      <dgm:t>
        <a:bodyPr/>
        <a:lstStyle/>
        <a:p>
          <a:r>
            <a:rPr lang="en-US" dirty="0" smtClean="0"/>
            <a:t>does not have temporal or spatial parameters</a:t>
          </a:r>
          <a:endParaRPr lang="ru-RU" dirty="0"/>
        </a:p>
      </dgm:t>
    </dgm:pt>
    <dgm:pt modelId="{B7AC387C-EA4D-49F1-BAFC-0FE9F70DDBF4}" type="parTrans" cxnId="{07A5BBC3-F49E-4EA2-92F2-B4F20A9BADA7}">
      <dgm:prSet/>
      <dgm:spPr/>
    </dgm:pt>
    <dgm:pt modelId="{B109A3BA-5FDD-4D9A-B80C-26D67A376B2E}" type="sibTrans" cxnId="{07A5BBC3-F49E-4EA2-92F2-B4F20A9BADA7}">
      <dgm:prSet/>
      <dgm:spPr/>
    </dgm:pt>
    <dgm:pt modelId="{E89F70AE-6DB9-4784-9190-F8B8887EEC86}">
      <dgm:prSet phldrT="[Текст]"/>
      <dgm:spPr/>
      <dgm:t>
        <a:bodyPr/>
        <a:lstStyle/>
        <a:p>
          <a:r>
            <a:rPr lang="en-US" dirty="0" smtClean="0"/>
            <a:t>linear and </a:t>
          </a:r>
          <a:r>
            <a:rPr lang="en-US" dirty="0" err="1" smtClean="0"/>
            <a:t>syntagmatic</a:t>
          </a:r>
          <a:endParaRPr lang="ru-RU" dirty="0"/>
        </a:p>
      </dgm:t>
    </dgm:pt>
    <dgm:pt modelId="{840B5BF4-D71B-4D02-82D2-A147097E44FC}" type="parTrans" cxnId="{A242F1B7-14A0-47CD-946B-6A60001DDF1C}">
      <dgm:prSet/>
      <dgm:spPr/>
    </dgm:pt>
    <dgm:pt modelId="{6F5341D6-6532-4C6C-B8DC-3C3609E37CED}" type="sibTrans" cxnId="{A242F1B7-14A0-47CD-946B-6A60001DDF1C}">
      <dgm:prSet/>
      <dgm:spPr/>
    </dgm:pt>
    <dgm:pt modelId="{5B9B42BA-5D25-4AE9-B23B-37F6B3A81A69}">
      <dgm:prSet phldrT="[Текст]"/>
      <dgm:spPr/>
      <dgm:t>
        <a:bodyPr/>
        <a:lstStyle/>
        <a:p>
          <a:r>
            <a:rPr lang="en-US" dirty="0" smtClean="0"/>
            <a:t>paradigmatic and hierarchical </a:t>
          </a:r>
          <a:endParaRPr lang="ru-RU" dirty="0"/>
        </a:p>
      </dgm:t>
    </dgm:pt>
    <dgm:pt modelId="{570C68A6-F6A3-4E7E-8385-B22D5B3B0CFB}" type="parTrans" cxnId="{D0A26BBC-F3AF-4847-B7E6-B79269E9B7F2}">
      <dgm:prSet/>
      <dgm:spPr/>
    </dgm:pt>
    <dgm:pt modelId="{4B7BE9DD-B37D-463D-A1DE-C509D74022E1}" type="sibTrans" cxnId="{D0A26BBC-F3AF-4847-B7E6-B79269E9B7F2}">
      <dgm:prSet/>
      <dgm:spPr/>
    </dgm:pt>
    <dgm:pt modelId="{B8335937-574B-45C7-93A6-3F40364AF350}">
      <dgm:prSet phldrT="[Текст]"/>
      <dgm:spPr/>
      <dgm:t>
        <a:bodyPr/>
        <a:lstStyle/>
        <a:p>
          <a:r>
            <a:rPr lang="en-US" dirty="0" smtClean="0"/>
            <a:t>finite as a system</a:t>
          </a:r>
          <a:endParaRPr lang="ru-RU" dirty="0"/>
        </a:p>
      </dgm:t>
    </dgm:pt>
    <dgm:pt modelId="{1E04A16F-0A15-4F1D-85CC-97144312B0A0}" type="parTrans" cxnId="{C902BE07-56D1-4C07-8AE0-4C16941BE82C}">
      <dgm:prSet/>
      <dgm:spPr/>
    </dgm:pt>
    <dgm:pt modelId="{D7E9B07A-9C36-4518-B950-22A36D2C1A0F}" type="sibTrans" cxnId="{C902BE07-56D1-4C07-8AE0-4C16941BE82C}">
      <dgm:prSet/>
      <dgm:spPr/>
    </dgm:pt>
    <dgm:pt modelId="{5D63E308-3076-44F7-94FA-2A6FA8E8B94B}">
      <dgm:prSet phldrT="[Текст]"/>
      <dgm:spPr/>
      <dgm:t>
        <a:bodyPr/>
        <a:lstStyle/>
        <a:p>
          <a:r>
            <a:rPr lang="en-US" dirty="0" smtClean="0"/>
            <a:t>infinite </a:t>
          </a:r>
          <a:endParaRPr lang="ru-RU" dirty="0"/>
        </a:p>
      </dgm:t>
    </dgm:pt>
    <dgm:pt modelId="{81648D98-FE97-41A1-8395-D28AB26EE658}" type="parTrans" cxnId="{AF62A3AF-741C-4BF7-A549-3B384C328225}">
      <dgm:prSet/>
      <dgm:spPr/>
    </dgm:pt>
    <dgm:pt modelId="{7190C3A3-DBDD-4397-AEC2-C99DB512EF30}" type="sibTrans" cxnId="{AF62A3AF-741C-4BF7-A549-3B384C328225}">
      <dgm:prSet/>
      <dgm:spPr/>
    </dgm:pt>
    <dgm:pt modelId="{6601DAC0-D7E3-4952-9473-372AA4ADE2E4}">
      <dgm:prSet phldrT="[Текст]"/>
      <dgm:spPr/>
      <dgm:t>
        <a:bodyPr/>
        <a:lstStyle/>
        <a:p>
          <a:r>
            <a:rPr lang="en-US" dirty="0" smtClean="0"/>
            <a:t>contextual and </a:t>
          </a:r>
          <a:r>
            <a:rPr lang="en-US" dirty="0" err="1" smtClean="0"/>
            <a:t>situationally</a:t>
          </a:r>
          <a:r>
            <a:rPr lang="en-US" dirty="0" smtClean="0"/>
            <a:t> determined</a:t>
          </a:r>
          <a:endParaRPr lang="ru-RU" dirty="0"/>
        </a:p>
      </dgm:t>
    </dgm:pt>
    <dgm:pt modelId="{DB828EA6-C4EF-407D-84A7-5BDE32BC73B1}" type="parTrans" cxnId="{5800A710-0115-4944-BC52-C0FE5034647F}">
      <dgm:prSet/>
      <dgm:spPr/>
    </dgm:pt>
    <dgm:pt modelId="{C39E0573-9ADA-41E8-B809-BEBA069C41A4}" type="sibTrans" cxnId="{5800A710-0115-4944-BC52-C0FE5034647F}">
      <dgm:prSet/>
      <dgm:spPr/>
    </dgm:pt>
    <dgm:pt modelId="{A9755061-4D60-4C31-A93E-56FBE5E0FDE5}">
      <dgm:prSet phldrT="[Текст]"/>
      <dgm:spPr/>
      <dgm:t>
        <a:bodyPr/>
        <a:lstStyle/>
        <a:p>
          <a:r>
            <a:rPr lang="en-US" dirty="0" smtClean="0"/>
            <a:t>does not depend on circumstances of communication</a:t>
          </a:r>
          <a:endParaRPr lang="ru-RU" dirty="0"/>
        </a:p>
      </dgm:t>
    </dgm:pt>
    <dgm:pt modelId="{BC0FCE32-4398-4480-B48E-3B17AB25411B}" type="parTrans" cxnId="{6E954F7E-962B-432C-960C-2F49A199329A}">
      <dgm:prSet/>
      <dgm:spPr/>
    </dgm:pt>
    <dgm:pt modelId="{546258E9-B04A-4A90-8140-3C952A185242}" type="sibTrans" cxnId="{6E954F7E-962B-432C-960C-2F49A199329A}">
      <dgm:prSet/>
      <dgm:spPr/>
    </dgm:pt>
    <dgm:pt modelId="{22EC4BF6-6991-44C7-89CD-B9CEA2403821}">
      <dgm:prSet phldrT="[Текст]"/>
      <dgm:spPr/>
      <dgm:t>
        <a:bodyPr/>
        <a:lstStyle/>
        <a:p>
          <a:r>
            <a:rPr lang="en-US" dirty="0" smtClean="0"/>
            <a:t>related to objective reality, can be true or false</a:t>
          </a:r>
          <a:endParaRPr lang="ru-RU" dirty="0"/>
        </a:p>
      </dgm:t>
    </dgm:pt>
    <dgm:pt modelId="{29B4476F-8547-4D7E-8BC9-960CD0FC7961}" type="parTrans" cxnId="{D2817DEA-CFC4-470A-BEF2-65598823DB3F}">
      <dgm:prSet/>
      <dgm:spPr/>
    </dgm:pt>
    <dgm:pt modelId="{F21388AD-8DF8-4DB4-A24C-3D936556FE79}" type="sibTrans" cxnId="{D2817DEA-CFC4-470A-BEF2-65598823DB3F}">
      <dgm:prSet/>
      <dgm:spPr/>
    </dgm:pt>
    <dgm:pt modelId="{4BDB3F43-2916-4F17-BC2F-6C9D60173C32}">
      <dgm:prSet phldrT="[Текст]"/>
      <dgm:spPr/>
      <dgm:t>
        <a:bodyPr/>
        <a:lstStyle/>
        <a:p>
          <a:r>
            <a:rPr lang="en-US" dirty="0" smtClean="0"/>
            <a:t>can not be assessed as true or false</a:t>
          </a:r>
          <a:endParaRPr lang="ru-RU" dirty="0"/>
        </a:p>
      </dgm:t>
    </dgm:pt>
    <dgm:pt modelId="{BF3CD49C-95AC-40C0-B4D7-63F19BCFE626}" type="parTrans" cxnId="{D2F1047D-336F-43EB-AFA3-2FEA2410ABC9}">
      <dgm:prSet/>
      <dgm:spPr/>
    </dgm:pt>
    <dgm:pt modelId="{D2FE7272-3A20-48C8-AE44-C90943C5AEBC}" type="sibTrans" cxnId="{D2F1047D-336F-43EB-AFA3-2FEA2410ABC9}">
      <dgm:prSet/>
      <dgm:spPr/>
    </dgm:pt>
    <dgm:pt modelId="{4B5435ED-35D2-4719-A30B-9CD23DC81CF9}" type="pres">
      <dgm:prSet presAssocID="{F7517A16-88B0-4C21-98F7-9AE4EC38EA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6C67CC-AC7A-4F1D-8EDA-F22943EE206F}" type="pres">
      <dgm:prSet presAssocID="{DCC12BF3-C6F9-410C-8E93-A5A1F309EA3F}" presName="composite" presStyleCnt="0"/>
      <dgm:spPr/>
    </dgm:pt>
    <dgm:pt modelId="{5E4EDFC1-FB4F-442B-9D13-559BD12946EC}" type="pres">
      <dgm:prSet presAssocID="{DCC12BF3-C6F9-410C-8E93-A5A1F309EA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5B815-AB3D-4B50-8E14-2DC9F620A586}" type="pres">
      <dgm:prSet presAssocID="{DCC12BF3-C6F9-410C-8E93-A5A1F309EA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16357C-7ECF-475D-A91C-01A832D73AA1}" type="pres">
      <dgm:prSet presAssocID="{98D2D3F0-301D-4257-8950-202D0C01902C}" presName="space" presStyleCnt="0"/>
      <dgm:spPr/>
    </dgm:pt>
    <dgm:pt modelId="{9953935D-F727-4CED-BBEF-55CD87F702C3}" type="pres">
      <dgm:prSet presAssocID="{639DD90B-748D-480B-A9E8-D0316336AFFE}" presName="composite" presStyleCnt="0"/>
      <dgm:spPr/>
    </dgm:pt>
    <dgm:pt modelId="{DECED878-719B-42B8-B976-FBB19C54CC79}" type="pres">
      <dgm:prSet presAssocID="{639DD90B-748D-480B-A9E8-D0316336AFF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2D93E-5B3E-40C8-859D-45B7AB498835}" type="pres">
      <dgm:prSet presAssocID="{639DD90B-748D-480B-A9E8-D0316336AFF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35C42E-8E3D-42C7-B4E3-028E11B17273}" type="presOf" srcId="{F7517A16-88B0-4C21-98F7-9AE4EC38EAFD}" destId="{4B5435ED-35D2-4719-A30B-9CD23DC81CF9}" srcOrd="0" destOrd="0" presId="urn:microsoft.com/office/officeart/2005/8/layout/hList1"/>
    <dgm:cxn modelId="{8BD6B429-082B-4909-99C8-F45D8B5CE611}" type="presOf" srcId="{6601DAC0-D7E3-4952-9473-372AA4ADE2E4}" destId="{EDA2D93E-5B3E-40C8-859D-45B7AB498835}" srcOrd="0" destOrd="8" presId="urn:microsoft.com/office/officeart/2005/8/layout/hList1"/>
    <dgm:cxn modelId="{6FC0E397-5DB3-46ED-BCCA-1FEA78783EB7}" srcId="{639DD90B-748D-480B-A9E8-D0316336AFFE}" destId="{61AAA3CC-0CDC-433D-BA35-42B695F9EF87}" srcOrd="2" destOrd="0" parTransId="{B6EC0DDD-924E-452C-8A4C-B22E5C589EEF}" sibTransId="{E32B74C3-698E-440F-BD73-5D09A4297A83}"/>
    <dgm:cxn modelId="{4705D020-963B-4516-B361-226C901F034F}" type="presOf" srcId="{5B9B42BA-5D25-4AE9-B23B-37F6B3A81A69}" destId="{8275B815-AB3D-4B50-8E14-2DC9F620A586}" srcOrd="0" destOrd="5" presId="urn:microsoft.com/office/officeart/2005/8/layout/hList1"/>
    <dgm:cxn modelId="{4DE01B99-3B8C-482B-9F21-BED9C31A7C10}" type="presOf" srcId="{9DC0EDE8-2397-4024-8FF7-CC8E977296D1}" destId="{EDA2D93E-5B3E-40C8-859D-45B7AB498835}" srcOrd="0" destOrd="5" presId="urn:microsoft.com/office/officeart/2005/8/layout/hList1"/>
    <dgm:cxn modelId="{B18FA29E-2C55-4302-ACD7-38BF8A208124}" type="presOf" srcId="{CEB62937-EB4B-4B0F-B9F2-6BF17545211B}" destId="{EDA2D93E-5B3E-40C8-859D-45B7AB498835}" srcOrd="0" destOrd="0" presId="urn:microsoft.com/office/officeart/2005/8/layout/hList1"/>
    <dgm:cxn modelId="{B67CDBF8-0BD1-45FC-B354-090D02261A7A}" srcId="{639DD90B-748D-480B-A9E8-D0316336AFFE}" destId="{9DC0EDE8-2397-4024-8FF7-CC8E977296D1}" srcOrd="5" destOrd="0" parTransId="{8D8ED516-85FD-455C-9943-DC978AF035EE}" sibTransId="{9FD2B387-8AFA-41DE-8162-7217044180A9}"/>
    <dgm:cxn modelId="{5800A710-0115-4944-BC52-C0FE5034647F}" srcId="{639DD90B-748D-480B-A9E8-D0316336AFFE}" destId="{6601DAC0-D7E3-4952-9473-372AA4ADE2E4}" srcOrd="8" destOrd="0" parTransId="{DB828EA6-C4EF-407D-84A7-5BDE32BC73B1}" sibTransId="{C39E0573-9ADA-41E8-B809-BEBA069C41A4}"/>
    <dgm:cxn modelId="{E69D7523-182C-450E-A6BF-A2F3626488DA}" type="presOf" srcId="{A9755061-4D60-4C31-A93E-56FBE5E0FDE5}" destId="{8275B815-AB3D-4B50-8E14-2DC9F620A586}" srcOrd="0" destOrd="7" presId="urn:microsoft.com/office/officeart/2005/8/layout/hList1"/>
    <dgm:cxn modelId="{64CEFCDD-13AC-48E6-8600-0649A73B891D}" srcId="{DCC12BF3-C6F9-410C-8E93-A5A1F309EA3F}" destId="{B8F72357-B12F-4A18-888A-E9A668A0DE7C}" srcOrd="2" destOrd="0" parTransId="{D1299EE4-86C7-4AD4-9F32-5FDBCBD2C9A9}" sibTransId="{13EA8C8B-6F03-4A08-9DC7-A03F0677C75B}"/>
    <dgm:cxn modelId="{60DC7F60-2FDA-4D10-B0A1-254AAAD67C50}" type="presOf" srcId="{B8335937-574B-45C7-93A6-3F40364AF350}" destId="{8275B815-AB3D-4B50-8E14-2DC9F620A586}" srcOrd="0" destOrd="6" presId="urn:microsoft.com/office/officeart/2005/8/layout/hList1"/>
    <dgm:cxn modelId="{D0A26BBC-F3AF-4847-B7E6-B79269E9B7F2}" srcId="{DCC12BF3-C6F9-410C-8E93-A5A1F309EA3F}" destId="{5B9B42BA-5D25-4AE9-B23B-37F6B3A81A69}" srcOrd="5" destOrd="0" parTransId="{570C68A6-F6A3-4E7E-8385-B22D5B3B0CFB}" sibTransId="{4B7BE9DD-B37D-463D-A1DE-C509D74022E1}"/>
    <dgm:cxn modelId="{CD7AE7BA-450E-4ED4-A8D4-83B28D262FDE}" type="presOf" srcId="{B8F72357-B12F-4A18-888A-E9A668A0DE7C}" destId="{8275B815-AB3D-4B50-8E14-2DC9F620A586}" srcOrd="0" destOrd="2" presId="urn:microsoft.com/office/officeart/2005/8/layout/hList1"/>
    <dgm:cxn modelId="{5CBD1581-AB68-402C-97DE-B3DFF302C28B}" srcId="{639DD90B-748D-480B-A9E8-D0316336AFFE}" destId="{668B0609-C439-49DD-B960-34544089FD09}" srcOrd="3" destOrd="0" parTransId="{45A5A47A-A5E0-40B2-A4B5-3423F51405F2}" sibTransId="{521663B0-189D-4F61-81B9-485496A0729B}"/>
    <dgm:cxn modelId="{699B366C-2B6E-497D-A58F-CA70ECA3D70E}" type="presOf" srcId="{E89F70AE-6DB9-4784-9190-F8B8887EEC86}" destId="{EDA2D93E-5B3E-40C8-859D-45B7AB498835}" srcOrd="0" destOrd="6" presId="urn:microsoft.com/office/officeart/2005/8/layout/hList1"/>
    <dgm:cxn modelId="{A805F5DA-2D22-433C-8370-780DF0DC2F41}" type="presOf" srcId="{4BDB3F43-2916-4F17-BC2F-6C9D60173C32}" destId="{8275B815-AB3D-4B50-8E14-2DC9F620A586}" srcOrd="0" destOrd="8" presId="urn:microsoft.com/office/officeart/2005/8/layout/hList1"/>
    <dgm:cxn modelId="{C902BE07-56D1-4C07-8AE0-4C16941BE82C}" srcId="{DCC12BF3-C6F9-410C-8E93-A5A1F309EA3F}" destId="{B8335937-574B-45C7-93A6-3F40364AF350}" srcOrd="6" destOrd="0" parTransId="{1E04A16F-0A15-4F1D-85CC-97144312B0A0}" sibTransId="{D7E9B07A-9C36-4518-B950-22A36D2C1A0F}"/>
    <dgm:cxn modelId="{6E954F7E-962B-432C-960C-2F49A199329A}" srcId="{DCC12BF3-C6F9-410C-8E93-A5A1F309EA3F}" destId="{A9755061-4D60-4C31-A93E-56FBE5E0FDE5}" srcOrd="7" destOrd="0" parTransId="{BC0FCE32-4398-4480-B48E-3B17AB25411B}" sibTransId="{546258E9-B04A-4A90-8140-3C952A185242}"/>
    <dgm:cxn modelId="{A242F1B7-14A0-47CD-946B-6A60001DDF1C}" srcId="{639DD90B-748D-480B-A9E8-D0316336AFFE}" destId="{E89F70AE-6DB9-4784-9190-F8B8887EEC86}" srcOrd="6" destOrd="0" parTransId="{840B5BF4-D71B-4D02-82D2-A147097E44FC}" sibTransId="{6F5341D6-6532-4C6C-B8DC-3C3609E37CED}"/>
    <dgm:cxn modelId="{AF62A3AF-741C-4BF7-A549-3B384C328225}" srcId="{639DD90B-748D-480B-A9E8-D0316336AFFE}" destId="{5D63E308-3076-44F7-94FA-2A6FA8E8B94B}" srcOrd="7" destOrd="0" parTransId="{81648D98-FE97-41A1-8395-D28AB26EE658}" sibTransId="{7190C3A3-DBDD-4397-AEC2-C99DB512EF30}"/>
    <dgm:cxn modelId="{B1B1AA6B-1954-4C4F-A5D4-2E50033D39BB}" type="presOf" srcId="{22EC4BF6-6991-44C7-89CD-B9CEA2403821}" destId="{EDA2D93E-5B3E-40C8-859D-45B7AB498835}" srcOrd="0" destOrd="9" presId="urn:microsoft.com/office/officeart/2005/8/layout/hList1"/>
    <dgm:cxn modelId="{22FA13AD-9C5A-48F0-85E6-3EE1114D75AF}" srcId="{F7517A16-88B0-4C21-98F7-9AE4EC38EAFD}" destId="{DCC12BF3-C6F9-410C-8E93-A5A1F309EA3F}" srcOrd="0" destOrd="0" parTransId="{29781F7D-1F2C-4332-8029-B38A513B53D4}" sibTransId="{98D2D3F0-301D-4257-8950-202D0C01902C}"/>
    <dgm:cxn modelId="{72A56027-6838-4ED4-B1D8-4268D8961761}" srcId="{639DD90B-748D-480B-A9E8-D0316336AFFE}" destId="{CEB62937-EB4B-4B0F-B9F2-6BF17545211B}" srcOrd="0" destOrd="0" parTransId="{3A67C388-E004-4C23-8998-88B8C9EAF6EA}" sibTransId="{8667586A-A31A-4238-A1E8-D8ED22D30026}"/>
    <dgm:cxn modelId="{E0EFC857-F56C-4724-B2B2-FBA19B2BD276}" type="presOf" srcId="{0E78495F-C3C2-4107-8A04-E3D9570A0D8F}" destId="{8275B815-AB3D-4B50-8E14-2DC9F620A586}" srcOrd="0" destOrd="3" presId="urn:microsoft.com/office/officeart/2005/8/layout/hList1"/>
    <dgm:cxn modelId="{D2817DEA-CFC4-470A-BEF2-65598823DB3F}" srcId="{639DD90B-748D-480B-A9E8-D0316336AFFE}" destId="{22EC4BF6-6991-44C7-89CD-B9CEA2403821}" srcOrd="9" destOrd="0" parTransId="{29B4476F-8547-4D7E-8BC9-960CD0FC7961}" sibTransId="{F21388AD-8DF8-4DB4-A24C-3D936556FE79}"/>
    <dgm:cxn modelId="{07A5BBC3-F49E-4EA2-92F2-B4F20A9BADA7}" srcId="{DCC12BF3-C6F9-410C-8E93-A5A1F309EA3F}" destId="{2759D432-47A9-414B-A590-CFE0CF70575F}" srcOrd="4" destOrd="0" parTransId="{B7AC387C-EA4D-49F1-BAFC-0FE9F70DDBF4}" sibTransId="{B109A3BA-5FDD-4D9A-B80C-26D67A376B2E}"/>
    <dgm:cxn modelId="{D06CC331-0233-43C5-8078-F33E3F934F82}" srcId="{DCC12BF3-C6F9-410C-8E93-A5A1F309EA3F}" destId="{85803745-7C19-45E3-BA3A-BA2466E16EE9}" srcOrd="0" destOrd="0" parTransId="{CD1D8382-131E-4739-B4C4-9CA654589CC8}" sibTransId="{96DE84F7-9085-475F-8749-60A3254C7426}"/>
    <dgm:cxn modelId="{9ACE0183-EE12-4277-8012-7626314DD07C}" type="presOf" srcId="{5D63E308-3076-44F7-94FA-2A6FA8E8B94B}" destId="{EDA2D93E-5B3E-40C8-859D-45B7AB498835}" srcOrd="0" destOrd="7" presId="urn:microsoft.com/office/officeart/2005/8/layout/hList1"/>
    <dgm:cxn modelId="{DA323287-EFAC-4E37-A4E4-AAD938C8DC3E}" type="presOf" srcId="{A9239344-790B-4045-AACD-93859944CC24}" destId="{EDA2D93E-5B3E-40C8-859D-45B7AB498835}" srcOrd="0" destOrd="1" presId="urn:microsoft.com/office/officeart/2005/8/layout/hList1"/>
    <dgm:cxn modelId="{E19275D3-172C-492E-8B06-48A579D302F2}" srcId="{639DD90B-748D-480B-A9E8-D0316336AFFE}" destId="{A9239344-790B-4045-AACD-93859944CC24}" srcOrd="1" destOrd="0" parTransId="{61E92469-7A6C-4751-A3C7-F671A0AA3D10}" sibTransId="{83C62144-B72D-4EB5-9FC3-8232867145DC}"/>
    <dgm:cxn modelId="{99921272-6677-4EC5-90B8-D1C519610435}" type="presOf" srcId="{668B0609-C439-49DD-B960-34544089FD09}" destId="{EDA2D93E-5B3E-40C8-859D-45B7AB498835}" srcOrd="0" destOrd="3" presId="urn:microsoft.com/office/officeart/2005/8/layout/hList1"/>
    <dgm:cxn modelId="{B7DC0EE1-D3DA-45B7-8961-21965C459038}" srcId="{DCC12BF3-C6F9-410C-8E93-A5A1F309EA3F}" destId="{0E78495F-C3C2-4107-8A04-E3D9570A0D8F}" srcOrd="3" destOrd="0" parTransId="{713A912D-A636-4010-B1C3-A15B3E849936}" sibTransId="{2EAC2AA3-B1BB-437B-AB10-72B0163D0544}"/>
    <dgm:cxn modelId="{53A67514-95B6-4FDE-9DBE-CCBFA9053B10}" srcId="{639DD90B-748D-480B-A9E8-D0316336AFFE}" destId="{66F18DA9-3E0E-4B22-A280-A625450A5A97}" srcOrd="4" destOrd="0" parTransId="{6A11DFC6-01C2-433F-BF35-5A6CA901D5F7}" sibTransId="{8C384611-B9C9-42F6-ABA1-EA879BD67189}"/>
    <dgm:cxn modelId="{598562EA-E76A-41FC-856B-AF355C3E5BEF}" type="presOf" srcId="{61AAA3CC-0CDC-433D-BA35-42B695F9EF87}" destId="{EDA2D93E-5B3E-40C8-859D-45B7AB498835}" srcOrd="0" destOrd="2" presId="urn:microsoft.com/office/officeart/2005/8/layout/hList1"/>
    <dgm:cxn modelId="{18BA9062-8F76-452F-BFB3-0B4E8A51288A}" type="presOf" srcId="{DCC12BF3-C6F9-410C-8E93-A5A1F309EA3F}" destId="{5E4EDFC1-FB4F-442B-9D13-559BD12946EC}" srcOrd="0" destOrd="0" presId="urn:microsoft.com/office/officeart/2005/8/layout/hList1"/>
    <dgm:cxn modelId="{BC77C955-36FC-49CE-B4E3-85EA2E41E191}" srcId="{DCC12BF3-C6F9-410C-8E93-A5A1F309EA3F}" destId="{768CD0E6-F917-48E8-94BB-03C010328C8D}" srcOrd="1" destOrd="0" parTransId="{61F66C97-ED24-4788-88F5-FFF64E4429A4}" sibTransId="{46C94BD0-FFBF-4C5F-888F-17184B44CA2A}"/>
    <dgm:cxn modelId="{77F41AFB-8EA2-42AA-98BC-7519860E4A5E}" srcId="{F7517A16-88B0-4C21-98F7-9AE4EC38EAFD}" destId="{639DD90B-748D-480B-A9E8-D0316336AFFE}" srcOrd="1" destOrd="0" parTransId="{5E9542E7-840B-4975-A10F-04C052666EEC}" sibTransId="{F6BDCA3F-6667-42CD-A738-0B97DA579C3B}"/>
    <dgm:cxn modelId="{2DABE4D4-46F4-4EDE-858C-B0C6FC92F38F}" type="presOf" srcId="{639DD90B-748D-480B-A9E8-D0316336AFFE}" destId="{DECED878-719B-42B8-B976-FBB19C54CC79}" srcOrd="0" destOrd="0" presId="urn:microsoft.com/office/officeart/2005/8/layout/hList1"/>
    <dgm:cxn modelId="{2D729D07-A87D-4DAC-B2A4-5DA3CF68D605}" type="presOf" srcId="{85803745-7C19-45E3-BA3A-BA2466E16EE9}" destId="{8275B815-AB3D-4B50-8E14-2DC9F620A586}" srcOrd="0" destOrd="0" presId="urn:microsoft.com/office/officeart/2005/8/layout/hList1"/>
    <dgm:cxn modelId="{D2F1047D-336F-43EB-AFA3-2FEA2410ABC9}" srcId="{DCC12BF3-C6F9-410C-8E93-A5A1F309EA3F}" destId="{4BDB3F43-2916-4F17-BC2F-6C9D60173C32}" srcOrd="8" destOrd="0" parTransId="{BF3CD49C-95AC-40C0-B4D7-63F19BCFE626}" sibTransId="{D2FE7272-3A20-48C8-AE44-C90943C5AEBC}"/>
    <dgm:cxn modelId="{58BAF68B-290F-4500-ADDC-28B9E76BAD7D}" type="presOf" srcId="{768CD0E6-F917-48E8-94BB-03C010328C8D}" destId="{8275B815-AB3D-4B50-8E14-2DC9F620A586}" srcOrd="0" destOrd="1" presId="urn:microsoft.com/office/officeart/2005/8/layout/hList1"/>
    <dgm:cxn modelId="{0422FA8A-C5DD-4EE7-8B8C-EF78AB310F53}" type="presOf" srcId="{66F18DA9-3E0E-4B22-A280-A625450A5A97}" destId="{EDA2D93E-5B3E-40C8-859D-45B7AB498835}" srcOrd="0" destOrd="4" presId="urn:microsoft.com/office/officeart/2005/8/layout/hList1"/>
    <dgm:cxn modelId="{FA786A46-91B8-4BCD-BA82-752B852B7374}" type="presOf" srcId="{2759D432-47A9-414B-A590-CFE0CF70575F}" destId="{8275B815-AB3D-4B50-8E14-2DC9F620A586}" srcOrd="0" destOrd="4" presId="urn:microsoft.com/office/officeart/2005/8/layout/hList1"/>
    <dgm:cxn modelId="{382B5966-E78E-4FC5-AA92-4AD94D27224A}" type="presParOf" srcId="{4B5435ED-35D2-4719-A30B-9CD23DC81CF9}" destId="{2A6C67CC-AC7A-4F1D-8EDA-F22943EE206F}" srcOrd="0" destOrd="0" presId="urn:microsoft.com/office/officeart/2005/8/layout/hList1"/>
    <dgm:cxn modelId="{4674B244-6C31-4946-9554-412CCAFECDAC}" type="presParOf" srcId="{2A6C67CC-AC7A-4F1D-8EDA-F22943EE206F}" destId="{5E4EDFC1-FB4F-442B-9D13-559BD12946EC}" srcOrd="0" destOrd="0" presId="urn:microsoft.com/office/officeart/2005/8/layout/hList1"/>
    <dgm:cxn modelId="{4D0B28E1-5A03-44E6-BDFF-685834F6AFE7}" type="presParOf" srcId="{2A6C67CC-AC7A-4F1D-8EDA-F22943EE206F}" destId="{8275B815-AB3D-4B50-8E14-2DC9F620A586}" srcOrd="1" destOrd="0" presId="urn:microsoft.com/office/officeart/2005/8/layout/hList1"/>
    <dgm:cxn modelId="{319E3660-2140-47CB-A6EB-2E391DC181CD}" type="presParOf" srcId="{4B5435ED-35D2-4719-A30B-9CD23DC81CF9}" destId="{0316357C-7ECF-475D-A91C-01A832D73AA1}" srcOrd="1" destOrd="0" presId="urn:microsoft.com/office/officeart/2005/8/layout/hList1"/>
    <dgm:cxn modelId="{25F96245-F98D-48D1-AB50-C1E8713CCFA6}" type="presParOf" srcId="{4B5435ED-35D2-4719-A30B-9CD23DC81CF9}" destId="{9953935D-F727-4CED-BBEF-55CD87F702C3}" srcOrd="2" destOrd="0" presId="urn:microsoft.com/office/officeart/2005/8/layout/hList1"/>
    <dgm:cxn modelId="{FA6A0FA3-990D-4075-B6A2-BA87F11930A4}" type="presParOf" srcId="{9953935D-F727-4CED-BBEF-55CD87F702C3}" destId="{DECED878-719B-42B8-B976-FBB19C54CC79}" srcOrd="0" destOrd="0" presId="urn:microsoft.com/office/officeart/2005/8/layout/hList1"/>
    <dgm:cxn modelId="{C03D098D-8466-443C-8655-CCA537C362D6}" type="presParOf" srcId="{9953935D-F727-4CED-BBEF-55CD87F702C3}" destId="{EDA2D93E-5B3E-40C8-859D-45B7AB49883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5CEA6A-1143-4BA2-BA9E-9287B241446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0329F7-49CC-4A5D-A234-5250B6A108E8}">
      <dgm:prSet phldrT="[Текст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epistemological (philosophical)</a:t>
          </a:r>
          <a:endParaRPr lang="ru-RU" dirty="0">
            <a:solidFill>
              <a:schemeClr val="tx1"/>
            </a:solidFill>
          </a:endParaRPr>
        </a:p>
      </dgm:t>
    </dgm:pt>
    <dgm:pt modelId="{5701D28C-D98B-488A-B085-A620703C008F}" type="parTrans" cxnId="{EF87D3FD-5EAD-4F57-BC7A-2A0FEB8390F9}">
      <dgm:prSet/>
      <dgm:spPr/>
      <dgm:t>
        <a:bodyPr/>
        <a:lstStyle/>
        <a:p>
          <a:endParaRPr lang="ru-RU"/>
        </a:p>
      </dgm:t>
    </dgm:pt>
    <dgm:pt modelId="{01C74EF5-118F-406A-8900-AC2A7396FB09}" type="sibTrans" cxnId="{EF87D3FD-5EAD-4F57-BC7A-2A0FEB8390F9}">
      <dgm:prSet/>
      <dgm:spPr/>
      <dgm:t>
        <a:bodyPr/>
        <a:lstStyle/>
        <a:p>
          <a:endParaRPr lang="ru-RU"/>
        </a:p>
      </dgm:t>
    </dgm:pt>
    <dgm:pt modelId="{1ADAAC42-D652-4AD2-909C-99449291C11A}">
      <dgm:prSet phldrT="[Текст]"/>
      <dgm:spPr/>
      <dgm:t>
        <a:bodyPr/>
        <a:lstStyle/>
        <a:p>
          <a:r>
            <a:rPr lang="en-US" dirty="0" smtClean="0"/>
            <a:t>language is general, abstract; speech is specific</a:t>
          </a:r>
          <a:endParaRPr lang="ru-RU" dirty="0"/>
        </a:p>
      </dgm:t>
    </dgm:pt>
    <dgm:pt modelId="{96C41961-1517-48A8-B3A6-D8EF4A4F83BB}" type="parTrans" cxnId="{FDC6778A-7D0F-4945-BB27-4082B0646141}">
      <dgm:prSet/>
      <dgm:spPr/>
      <dgm:t>
        <a:bodyPr/>
        <a:lstStyle/>
        <a:p>
          <a:endParaRPr lang="ru-RU"/>
        </a:p>
      </dgm:t>
    </dgm:pt>
    <dgm:pt modelId="{99EE0409-E44C-4C4B-805E-19EF5FF08C8D}" type="sibTrans" cxnId="{FDC6778A-7D0F-4945-BB27-4082B0646141}">
      <dgm:prSet/>
      <dgm:spPr/>
      <dgm:t>
        <a:bodyPr/>
        <a:lstStyle/>
        <a:p>
          <a:endParaRPr lang="ru-RU"/>
        </a:p>
      </dgm:t>
    </dgm:pt>
    <dgm:pt modelId="{E35096E6-CC3D-444C-A8CD-DB2D9E6C8D03}">
      <dgm:prSet phldrT="[Текст]"/>
      <dgm:spPr/>
      <dgm:t>
        <a:bodyPr/>
        <a:lstStyle/>
        <a:p>
          <a:r>
            <a:rPr lang="en-US" dirty="0" smtClean="0"/>
            <a:t>dialectically connected, they remain relatively independent</a:t>
          </a:r>
          <a:endParaRPr lang="ru-RU" dirty="0"/>
        </a:p>
      </dgm:t>
    </dgm:pt>
    <dgm:pt modelId="{E838FF54-FA62-43D8-B721-76C46EFC38F3}" type="parTrans" cxnId="{FB4B5517-7F18-4A21-B906-710C909E7FAC}">
      <dgm:prSet/>
      <dgm:spPr/>
      <dgm:t>
        <a:bodyPr/>
        <a:lstStyle/>
        <a:p>
          <a:endParaRPr lang="ru-RU"/>
        </a:p>
      </dgm:t>
    </dgm:pt>
    <dgm:pt modelId="{76CFC4DA-37B3-425F-94E9-26EAEC0DDBED}" type="sibTrans" cxnId="{FB4B5517-7F18-4A21-B906-710C909E7FAC}">
      <dgm:prSet/>
      <dgm:spPr/>
      <dgm:t>
        <a:bodyPr/>
        <a:lstStyle/>
        <a:p>
          <a:endParaRPr lang="ru-RU"/>
        </a:p>
      </dgm:t>
    </dgm:pt>
    <dgm:pt modelId="{5000D829-4A82-4CB2-8C99-26BA44E029F6}">
      <dgm:prSet phldrT="[Текст]"/>
      <dgm:spPr/>
      <dgm:t>
        <a:bodyPr/>
        <a:lstStyle/>
        <a:p>
          <a:r>
            <a:rPr lang="en-US" sz="1900" dirty="0" smtClean="0">
              <a:solidFill>
                <a:schemeClr val="tx1"/>
              </a:solidFill>
            </a:rPr>
            <a:t>ontological (linguistic)</a:t>
          </a:r>
          <a:endParaRPr lang="ru-RU" sz="1900" dirty="0">
            <a:solidFill>
              <a:schemeClr val="tx1"/>
            </a:solidFill>
          </a:endParaRPr>
        </a:p>
      </dgm:t>
    </dgm:pt>
    <dgm:pt modelId="{80630D43-FD19-4534-8A98-43221FDAA8F2}" type="parTrans" cxnId="{EE153299-1A10-40BB-963A-9BD43F48C020}">
      <dgm:prSet/>
      <dgm:spPr/>
      <dgm:t>
        <a:bodyPr/>
        <a:lstStyle/>
        <a:p>
          <a:endParaRPr lang="ru-RU"/>
        </a:p>
      </dgm:t>
    </dgm:pt>
    <dgm:pt modelId="{64372387-92F6-472B-AC41-764F2792FA21}" type="sibTrans" cxnId="{EE153299-1A10-40BB-963A-9BD43F48C020}">
      <dgm:prSet/>
      <dgm:spPr/>
      <dgm:t>
        <a:bodyPr/>
        <a:lstStyle/>
        <a:p>
          <a:endParaRPr lang="ru-RU"/>
        </a:p>
      </dgm:t>
    </dgm:pt>
    <dgm:pt modelId="{BA6EAE47-77BC-4809-A410-584BD6B9325D}">
      <dgm:prSet phldrT="[Текст]" custT="1"/>
      <dgm:spPr/>
      <dgm:t>
        <a:bodyPr/>
        <a:lstStyle/>
        <a:p>
          <a:r>
            <a:rPr lang="en-US" sz="1800" dirty="0" smtClean="0"/>
            <a:t>language is mental; speech is </a:t>
          </a:r>
          <a:r>
            <a:rPr lang="en-US" sz="1800" dirty="0" err="1" smtClean="0"/>
            <a:t>psychophysiological</a:t>
          </a:r>
          <a:endParaRPr lang="ru-RU" sz="1800" dirty="0"/>
        </a:p>
      </dgm:t>
    </dgm:pt>
    <dgm:pt modelId="{23E18AE6-91CA-4456-B0D1-9A1486E1586C}" type="parTrans" cxnId="{77209BF0-0FCA-437F-9E43-A627DF7ECD57}">
      <dgm:prSet/>
      <dgm:spPr/>
      <dgm:t>
        <a:bodyPr/>
        <a:lstStyle/>
        <a:p>
          <a:endParaRPr lang="ru-RU"/>
        </a:p>
      </dgm:t>
    </dgm:pt>
    <dgm:pt modelId="{E3B3EC19-C4BA-4C8C-BE27-D78436853C6F}" type="sibTrans" cxnId="{77209BF0-0FCA-437F-9E43-A627DF7ECD57}">
      <dgm:prSet/>
      <dgm:spPr/>
      <dgm:t>
        <a:bodyPr/>
        <a:lstStyle/>
        <a:p>
          <a:endParaRPr lang="ru-RU"/>
        </a:p>
      </dgm:t>
    </dgm:pt>
    <dgm:pt modelId="{60F72238-B35D-4B57-B6C4-DBBC5AC74D4C}">
      <dgm:prSet phldrT="[Текст]" custT="1"/>
      <dgm:spPr/>
      <dgm:t>
        <a:bodyPr/>
        <a:lstStyle/>
        <a:p>
          <a:r>
            <a:rPr lang="en-US" sz="1800" dirty="0" smtClean="0"/>
            <a:t>language-speech relationship can be looked upon as the relationship between an ideal  and a material phenomena </a:t>
          </a:r>
          <a:endParaRPr lang="ru-RU" sz="1800" dirty="0"/>
        </a:p>
      </dgm:t>
    </dgm:pt>
    <dgm:pt modelId="{DFD0D2DF-32CE-41EA-9B1F-A9E0C66CBEEC}" type="parTrans" cxnId="{18211198-D3D3-4EDF-BAF0-A00363769BA6}">
      <dgm:prSet/>
      <dgm:spPr/>
      <dgm:t>
        <a:bodyPr/>
        <a:lstStyle/>
        <a:p>
          <a:endParaRPr lang="ru-RU"/>
        </a:p>
      </dgm:t>
    </dgm:pt>
    <dgm:pt modelId="{DD50E46D-2737-4A09-BAC5-C0D2CEAF0D7B}" type="sibTrans" cxnId="{18211198-D3D3-4EDF-BAF0-A00363769BA6}">
      <dgm:prSet/>
      <dgm:spPr/>
      <dgm:t>
        <a:bodyPr/>
        <a:lstStyle/>
        <a:p>
          <a:endParaRPr lang="ru-RU"/>
        </a:p>
      </dgm:t>
    </dgm:pt>
    <dgm:pt modelId="{3F92453C-6406-4F0D-9BAA-8AF512828E5C}">
      <dgm:prSet phldrT="[Текст]"/>
      <dgm:spPr/>
      <dgm:t>
        <a:bodyPr/>
        <a:lstStyle/>
        <a:p>
          <a:r>
            <a:rPr lang="en-US" sz="1900" dirty="0" smtClean="0">
              <a:solidFill>
                <a:schemeClr val="tx1"/>
              </a:solidFill>
            </a:rPr>
            <a:t>pragmatic (functional)</a:t>
          </a:r>
          <a:endParaRPr lang="ru-RU" sz="1900" dirty="0">
            <a:solidFill>
              <a:schemeClr val="tx1"/>
            </a:solidFill>
          </a:endParaRPr>
        </a:p>
      </dgm:t>
    </dgm:pt>
    <dgm:pt modelId="{E9F064E9-0979-40D3-9665-52C4C6C99F9E}" type="parTrans" cxnId="{E4BEF5A1-A146-465E-B931-F0BDBDA61D0F}">
      <dgm:prSet/>
      <dgm:spPr/>
      <dgm:t>
        <a:bodyPr/>
        <a:lstStyle/>
        <a:p>
          <a:endParaRPr lang="ru-RU"/>
        </a:p>
      </dgm:t>
    </dgm:pt>
    <dgm:pt modelId="{5311FCD5-E126-4381-A8D1-3C9E2A706CA9}" type="sibTrans" cxnId="{E4BEF5A1-A146-465E-B931-F0BDBDA61D0F}">
      <dgm:prSet/>
      <dgm:spPr/>
      <dgm:t>
        <a:bodyPr/>
        <a:lstStyle/>
        <a:p>
          <a:endParaRPr lang="ru-RU"/>
        </a:p>
      </dgm:t>
    </dgm:pt>
    <dgm:pt modelId="{2A5D4207-0727-4228-871E-31CB7C27B319}">
      <dgm:prSet phldrT="[Текст]" custT="1"/>
      <dgm:spPr/>
      <dgm:t>
        <a:bodyPr/>
        <a:lstStyle/>
        <a:p>
          <a:r>
            <a:rPr lang="en-US" sz="2000" dirty="0" smtClean="0"/>
            <a:t>language is stable and socially accepted</a:t>
          </a:r>
          <a:endParaRPr lang="ru-RU" sz="2000" dirty="0"/>
        </a:p>
      </dgm:t>
    </dgm:pt>
    <dgm:pt modelId="{9E1AEE63-822F-431E-9C62-F87C8E2983E3}" type="parTrans" cxnId="{E08D3CF9-0E3D-41F9-8A4F-2ED4C590FF08}">
      <dgm:prSet/>
      <dgm:spPr/>
      <dgm:t>
        <a:bodyPr/>
        <a:lstStyle/>
        <a:p>
          <a:endParaRPr lang="ru-RU"/>
        </a:p>
      </dgm:t>
    </dgm:pt>
    <dgm:pt modelId="{F9B7D827-37C4-433E-8918-F9EB7CF4FC41}" type="sibTrans" cxnId="{E08D3CF9-0E3D-41F9-8A4F-2ED4C590FF08}">
      <dgm:prSet/>
      <dgm:spPr/>
      <dgm:t>
        <a:bodyPr/>
        <a:lstStyle/>
        <a:p>
          <a:endParaRPr lang="ru-RU"/>
        </a:p>
      </dgm:t>
    </dgm:pt>
    <dgm:pt modelId="{2540086F-2BEA-4978-9835-CFFFD4ADDEF9}">
      <dgm:prSet phldrT="[Текст]" custT="1"/>
      <dgm:spPr/>
      <dgm:t>
        <a:bodyPr/>
        <a:lstStyle/>
        <a:p>
          <a:r>
            <a:rPr lang="en-US" sz="2000" dirty="0" smtClean="0"/>
            <a:t>speech is occasional, accidental and fugitive</a:t>
          </a:r>
          <a:endParaRPr lang="ru-RU" sz="2000" dirty="0"/>
        </a:p>
      </dgm:t>
    </dgm:pt>
    <dgm:pt modelId="{DEA9BC3F-2160-475E-85C8-5DCF055C45C6}" type="parTrans" cxnId="{6F4A0716-8EA9-410D-AE7D-D914E4D48A1E}">
      <dgm:prSet/>
      <dgm:spPr/>
      <dgm:t>
        <a:bodyPr/>
        <a:lstStyle/>
        <a:p>
          <a:endParaRPr lang="ru-RU"/>
        </a:p>
      </dgm:t>
    </dgm:pt>
    <dgm:pt modelId="{01F76EF7-18CA-4EE6-9CD2-CE08AD0A7624}" type="sibTrans" cxnId="{6F4A0716-8EA9-410D-AE7D-D914E4D48A1E}">
      <dgm:prSet/>
      <dgm:spPr/>
      <dgm:t>
        <a:bodyPr/>
        <a:lstStyle/>
        <a:p>
          <a:endParaRPr lang="ru-RU"/>
        </a:p>
      </dgm:t>
    </dgm:pt>
    <dgm:pt modelId="{31579184-19D2-4A7F-A7C9-E8DFD96AF846}">
      <dgm:prSet phldrT="[Текст]"/>
      <dgm:spPr/>
      <dgm:t>
        <a:bodyPr/>
        <a:lstStyle/>
        <a:p>
          <a:endParaRPr lang="ru-RU" dirty="0"/>
        </a:p>
      </dgm:t>
    </dgm:pt>
    <dgm:pt modelId="{2D93149E-B883-4699-A84F-A4E918185EAB}" type="parTrans" cxnId="{52724F40-3A42-482F-9189-25EF01D0F753}">
      <dgm:prSet/>
      <dgm:spPr/>
      <dgm:t>
        <a:bodyPr/>
        <a:lstStyle/>
        <a:p>
          <a:endParaRPr lang="ru-RU"/>
        </a:p>
      </dgm:t>
    </dgm:pt>
    <dgm:pt modelId="{25EA5A7B-C86B-4ABB-A6E1-B4EB5C46EEE8}" type="sibTrans" cxnId="{52724F40-3A42-482F-9189-25EF01D0F753}">
      <dgm:prSet/>
      <dgm:spPr/>
      <dgm:t>
        <a:bodyPr/>
        <a:lstStyle/>
        <a:p>
          <a:endParaRPr lang="ru-RU"/>
        </a:p>
      </dgm:t>
    </dgm:pt>
    <dgm:pt modelId="{717BCB03-CF42-48D7-ACA8-E0056AE9DA2D}">
      <dgm:prSet phldrT="[Текст]"/>
      <dgm:spPr/>
      <dgm:t>
        <a:bodyPr/>
        <a:lstStyle/>
        <a:p>
          <a:r>
            <a:rPr lang="en-US" dirty="0" smtClean="0"/>
            <a:t>language as a system is not observable; speech can be observed and studied as realization of language</a:t>
          </a:r>
          <a:endParaRPr lang="ru-RU" dirty="0"/>
        </a:p>
      </dgm:t>
    </dgm:pt>
    <dgm:pt modelId="{FAED3FE8-92A7-493B-B85A-72332289CBC5}" type="parTrans" cxnId="{E16912CA-F031-4A70-8757-DB93E6397A99}">
      <dgm:prSet/>
      <dgm:spPr/>
    </dgm:pt>
    <dgm:pt modelId="{8A1A0A23-E8F9-4E16-BF49-A16175CECD04}" type="sibTrans" cxnId="{E16912CA-F031-4A70-8757-DB93E6397A99}">
      <dgm:prSet/>
      <dgm:spPr/>
    </dgm:pt>
    <dgm:pt modelId="{B179BBFE-8CA2-4126-8B61-9EB0E82BBB30}">
      <dgm:prSet phldrT="[Текст]"/>
      <dgm:spPr/>
      <dgm:t>
        <a:bodyPr/>
        <a:lstStyle/>
        <a:p>
          <a:r>
            <a:rPr lang="en-US" dirty="0" smtClean="0"/>
            <a:t>language has potential existence</a:t>
          </a:r>
          <a:endParaRPr lang="ru-RU" dirty="0"/>
        </a:p>
      </dgm:t>
    </dgm:pt>
    <dgm:pt modelId="{06D9D880-E8D3-4CC9-9024-B580FE9EE4F9}" type="parTrans" cxnId="{BCEA7F6E-685E-4C68-A006-407826A80BA0}">
      <dgm:prSet/>
      <dgm:spPr/>
    </dgm:pt>
    <dgm:pt modelId="{07F02536-CD9E-4FFD-9528-5F7B9E8E857C}" type="sibTrans" cxnId="{BCEA7F6E-685E-4C68-A006-407826A80BA0}">
      <dgm:prSet/>
      <dgm:spPr/>
    </dgm:pt>
    <dgm:pt modelId="{EBF4A5F1-9FA0-4402-A865-30F62E18C429}" type="pres">
      <dgm:prSet presAssocID="{FE5CEA6A-1143-4BA2-BA9E-9287B24144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54C3D4-B082-43B6-B89F-AF998B0C62BF}" type="pres">
      <dgm:prSet presAssocID="{F50329F7-49CC-4A5D-A234-5250B6A108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2F8CE-53F0-4880-890B-4F110258387A}" type="pres">
      <dgm:prSet presAssocID="{01C74EF5-118F-406A-8900-AC2A7396FB09}" presName="sibTrans" presStyleCnt="0"/>
      <dgm:spPr/>
    </dgm:pt>
    <dgm:pt modelId="{EB780017-2249-4049-B845-D0499C8C427F}" type="pres">
      <dgm:prSet presAssocID="{5000D829-4A82-4CB2-8C99-26BA44E029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CB8D6-C025-4000-808A-7BCD9BF26089}" type="pres">
      <dgm:prSet presAssocID="{64372387-92F6-472B-AC41-764F2792FA21}" presName="sibTrans" presStyleCnt="0"/>
      <dgm:spPr/>
    </dgm:pt>
    <dgm:pt modelId="{067A5CF7-BEA8-4040-880D-4E548A7743B9}" type="pres">
      <dgm:prSet presAssocID="{3F92453C-6406-4F0D-9BAA-8AF512828E5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120B96-DBA3-49A5-8532-A02E2FFFC0B0}" type="presOf" srcId="{BA6EAE47-77BC-4809-A410-584BD6B9325D}" destId="{EB780017-2249-4049-B845-D0499C8C427F}" srcOrd="0" destOrd="1" presId="urn:microsoft.com/office/officeart/2005/8/layout/hList6"/>
    <dgm:cxn modelId="{EE153299-1A10-40BB-963A-9BD43F48C020}" srcId="{FE5CEA6A-1143-4BA2-BA9E-9287B241446F}" destId="{5000D829-4A82-4CB2-8C99-26BA44E029F6}" srcOrd="1" destOrd="0" parTransId="{80630D43-FD19-4534-8A98-43221FDAA8F2}" sibTransId="{64372387-92F6-472B-AC41-764F2792FA21}"/>
    <dgm:cxn modelId="{E08D3CF9-0E3D-41F9-8A4F-2ED4C590FF08}" srcId="{3F92453C-6406-4F0D-9BAA-8AF512828E5C}" destId="{2A5D4207-0727-4228-871E-31CB7C27B319}" srcOrd="0" destOrd="0" parTransId="{9E1AEE63-822F-431E-9C62-F87C8E2983E3}" sibTransId="{F9B7D827-37C4-433E-8918-F9EB7CF4FC41}"/>
    <dgm:cxn modelId="{FDC6778A-7D0F-4945-BB27-4082B0646141}" srcId="{F50329F7-49CC-4A5D-A234-5250B6A108E8}" destId="{1ADAAC42-D652-4AD2-909C-99449291C11A}" srcOrd="0" destOrd="0" parTransId="{96C41961-1517-48A8-B3A6-D8EF4A4F83BB}" sibTransId="{99EE0409-E44C-4C4B-805E-19EF5FF08C8D}"/>
    <dgm:cxn modelId="{6F4A0716-8EA9-410D-AE7D-D914E4D48A1E}" srcId="{3F92453C-6406-4F0D-9BAA-8AF512828E5C}" destId="{2540086F-2BEA-4978-9835-CFFFD4ADDEF9}" srcOrd="1" destOrd="0" parTransId="{DEA9BC3F-2160-475E-85C8-5DCF055C45C6}" sibTransId="{01F76EF7-18CA-4EE6-9CD2-CE08AD0A7624}"/>
    <dgm:cxn modelId="{E4BEF5A1-A146-465E-B931-F0BDBDA61D0F}" srcId="{FE5CEA6A-1143-4BA2-BA9E-9287B241446F}" destId="{3F92453C-6406-4F0D-9BAA-8AF512828E5C}" srcOrd="2" destOrd="0" parTransId="{E9F064E9-0979-40D3-9665-52C4C6C99F9E}" sibTransId="{5311FCD5-E126-4381-A8D1-3C9E2A706CA9}"/>
    <dgm:cxn modelId="{77209BF0-0FCA-437F-9E43-A627DF7ECD57}" srcId="{5000D829-4A82-4CB2-8C99-26BA44E029F6}" destId="{BA6EAE47-77BC-4809-A410-584BD6B9325D}" srcOrd="0" destOrd="0" parTransId="{23E18AE6-91CA-4456-B0D1-9A1486E1586C}" sibTransId="{E3B3EC19-C4BA-4C8C-BE27-D78436853C6F}"/>
    <dgm:cxn modelId="{FB4B5517-7F18-4A21-B906-710C909E7FAC}" srcId="{F50329F7-49CC-4A5D-A234-5250B6A108E8}" destId="{E35096E6-CC3D-444C-A8CD-DB2D9E6C8D03}" srcOrd="1" destOrd="0" parTransId="{E838FF54-FA62-43D8-B721-76C46EFC38F3}" sibTransId="{76CFC4DA-37B3-425F-94E9-26EAEC0DDBED}"/>
    <dgm:cxn modelId="{EF87D3FD-5EAD-4F57-BC7A-2A0FEB8390F9}" srcId="{FE5CEA6A-1143-4BA2-BA9E-9287B241446F}" destId="{F50329F7-49CC-4A5D-A234-5250B6A108E8}" srcOrd="0" destOrd="0" parTransId="{5701D28C-D98B-488A-B085-A620703C008F}" sibTransId="{01C74EF5-118F-406A-8900-AC2A7396FB09}"/>
    <dgm:cxn modelId="{28C81076-1D4E-4E95-8F54-B09B8347C098}" type="presOf" srcId="{3F92453C-6406-4F0D-9BAA-8AF512828E5C}" destId="{067A5CF7-BEA8-4040-880D-4E548A7743B9}" srcOrd="0" destOrd="0" presId="urn:microsoft.com/office/officeart/2005/8/layout/hList6"/>
    <dgm:cxn modelId="{E16912CA-F031-4A70-8757-DB93E6397A99}" srcId="{F50329F7-49CC-4A5D-A234-5250B6A108E8}" destId="{717BCB03-CF42-48D7-ACA8-E0056AE9DA2D}" srcOrd="2" destOrd="0" parTransId="{FAED3FE8-92A7-493B-B85A-72332289CBC5}" sibTransId="{8A1A0A23-E8F9-4E16-BF49-A16175CECD04}"/>
    <dgm:cxn modelId="{6B9D12B6-0F30-45D0-B4FD-4466040C3D6B}" type="presOf" srcId="{B179BBFE-8CA2-4126-8B61-9EB0E82BBB30}" destId="{3454C3D4-B082-43B6-B89F-AF998B0C62BF}" srcOrd="0" destOrd="4" presId="urn:microsoft.com/office/officeart/2005/8/layout/hList6"/>
    <dgm:cxn modelId="{6FC5D668-7636-41EB-B764-B9790B4C7045}" type="presOf" srcId="{E35096E6-CC3D-444C-A8CD-DB2D9E6C8D03}" destId="{3454C3D4-B082-43B6-B89F-AF998B0C62BF}" srcOrd="0" destOrd="2" presId="urn:microsoft.com/office/officeart/2005/8/layout/hList6"/>
    <dgm:cxn modelId="{D3B29921-DD3B-4049-A8B3-16267B82D98E}" type="presOf" srcId="{F50329F7-49CC-4A5D-A234-5250B6A108E8}" destId="{3454C3D4-B082-43B6-B89F-AF998B0C62BF}" srcOrd="0" destOrd="0" presId="urn:microsoft.com/office/officeart/2005/8/layout/hList6"/>
    <dgm:cxn modelId="{233BE3E9-9658-44D4-8EF6-53D3A3D95DBB}" type="presOf" srcId="{717BCB03-CF42-48D7-ACA8-E0056AE9DA2D}" destId="{3454C3D4-B082-43B6-B89F-AF998B0C62BF}" srcOrd="0" destOrd="3" presId="urn:microsoft.com/office/officeart/2005/8/layout/hList6"/>
    <dgm:cxn modelId="{C805F877-C439-46F0-9B94-DA29D22C6DCA}" type="presOf" srcId="{5000D829-4A82-4CB2-8C99-26BA44E029F6}" destId="{EB780017-2249-4049-B845-D0499C8C427F}" srcOrd="0" destOrd="0" presId="urn:microsoft.com/office/officeart/2005/8/layout/hList6"/>
    <dgm:cxn modelId="{18211198-D3D3-4EDF-BAF0-A00363769BA6}" srcId="{5000D829-4A82-4CB2-8C99-26BA44E029F6}" destId="{60F72238-B35D-4B57-B6C4-DBBC5AC74D4C}" srcOrd="1" destOrd="0" parTransId="{DFD0D2DF-32CE-41EA-9B1F-A9E0C66CBEEC}" sibTransId="{DD50E46D-2737-4A09-BAC5-C0D2CEAF0D7B}"/>
    <dgm:cxn modelId="{9A681456-FD46-4692-9CE0-9FEB916E91FD}" type="presOf" srcId="{2A5D4207-0727-4228-871E-31CB7C27B319}" destId="{067A5CF7-BEA8-4040-880D-4E548A7743B9}" srcOrd="0" destOrd="1" presId="urn:microsoft.com/office/officeart/2005/8/layout/hList6"/>
    <dgm:cxn modelId="{BCEA7F6E-685E-4C68-A006-407826A80BA0}" srcId="{F50329F7-49CC-4A5D-A234-5250B6A108E8}" destId="{B179BBFE-8CA2-4126-8B61-9EB0E82BBB30}" srcOrd="3" destOrd="0" parTransId="{06D9D880-E8D3-4CC9-9024-B580FE9EE4F9}" sibTransId="{07F02536-CD9E-4FFD-9528-5F7B9E8E857C}"/>
    <dgm:cxn modelId="{3281CDE6-B556-4F34-866D-B2FE17C22845}" type="presOf" srcId="{FE5CEA6A-1143-4BA2-BA9E-9287B241446F}" destId="{EBF4A5F1-9FA0-4402-A865-30F62E18C429}" srcOrd="0" destOrd="0" presId="urn:microsoft.com/office/officeart/2005/8/layout/hList6"/>
    <dgm:cxn modelId="{41D47000-BB3C-4FD2-BB54-688DC24CFD0C}" type="presOf" srcId="{31579184-19D2-4A7F-A7C9-E8DFD96AF846}" destId="{3454C3D4-B082-43B6-B89F-AF998B0C62BF}" srcOrd="0" destOrd="5" presId="urn:microsoft.com/office/officeart/2005/8/layout/hList6"/>
    <dgm:cxn modelId="{DAAB44FA-E686-4211-95FF-56E065427DFB}" type="presOf" srcId="{1ADAAC42-D652-4AD2-909C-99449291C11A}" destId="{3454C3D4-B082-43B6-B89F-AF998B0C62BF}" srcOrd="0" destOrd="1" presId="urn:microsoft.com/office/officeart/2005/8/layout/hList6"/>
    <dgm:cxn modelId="{52724F40-3A42-482F-9189-25EF01D0F753}" srcId="{F50329F7-49CC-4A5D-A234-5250B6A108E8}" destId="{31579184-19D2-4A7F-A7C9-E8DFD96AF846}" srcOrd="4" destOrd="0" parTransId="{2D93149E-B883-4699-A84F-A4E918185EAB}" sibTransId="{25EA5A7B-C86B-4ABB-A6E1-B4EB5C46EEE8}"/>
    <dgm:cxn modelId="{7F82420A-1408-45A9-8737-0FFAB068D172}" type="presOf" srcId="{60F72238-B35D-4B57-B6C4-DBBC5AC74D4C}" destId="{EB780017-2249-4049-B845-D0499C8C427F}" srcOrd="0" destOrd="2" presId="urn:microsoft.com/office/officeart/2005/8/layout/hList6"/>
    <dgm:cxn modelId="{77DD201D-78C4-48EC-9328-19D5E597400F}" type="presOf" srcId="{2540086F-2BEA-4978-9835-CFFFD4ADDEF9}" destId="{067A5CF7-BEA8-4040-880D-4E548A7743B9}" srcOrd="0" destOrd="2" presId="urn:microsoft.com/office/officeart/2005/8/layout/hList6"/>
    <dgm:cxn modelId="{0FA31F83-EB34-4F03-8D75-ABAB36063869}" type="presParOf" srcId="{EBF4A5F1-9FA0-4402-A865-30F62E18C429}" destId="{3454C3D4-B082-43B6-B89F-AF998B0C62BF}" srcOrd="0" destOrd="0" presId="urn:microsoft.com/office/officeart/2005/8/layout/hList6"/>
    <dgm:cxn modelId="{DA64FAF3-C86C-4AE8-91D6-58A23CB1A882}" type="presParOf" srcId="{EBF4A5F1-9FA0-4402-A865-30F62E18C429}" destId="{7B42F8CE-53F0-4880-890B-4F110258387A}" srcOrd="1" destOrd="0" presId="urn:microsoft.com/office/officeart/2005/8/layout/hList6"/>
    <dgm:cxn modelId="{EE09A5D2-E3E9-42DC-86EC-7A40E6DE772F}" type="presParOf" srcId="{EBF4A5F1-9FA0-4402-A865-30F62E18C429}" destId="{EB780017-2249-4049-B845-D0499C8C427F}" srcOrd="2" destOrd="0" presId="urn:microsoft.com/office/officeart/2005/8/layout/hList6"/>
    <dgm:cxn modelId="{F208FD59-E521-4280-8A23-83774174F49F}" type="presParOf" srcId="{EBF4A5F1-9FA0-4402-A865-30F62E18C429}" destId="{67BCB8D6-C025-4000-808A-7BCD9BF26089}" srcOrd="3" destOrd="0" presId="urn:microsoft.com/office/officeart/2005/8/layout/hList6"/>
    <dgm:cxn modelId="{C84A5E9D-F66D-4817-B052-0A7974FC749B}" type="presParOf" srcId="{EBF4A5F1-9FA0-4402-A865-30F62E18C429}" destId="{067A5CF7-BEA8-4040-880D-4E548A7743B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26950B-FBA4-4A8D-B192-7DF3E876F5C6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D8E366-52AE-4611-BE3F-6155E696881F}">
      <dgm:prSet phldrT="[Текст]"/>
      <dgm:spPr/>
      <dgm:t>
        <a:bodyPr/>
        <a:lstStyle/>
        <a:p>
          <a:r>
            <a:rPr lang="en-US" dirty="0" smtClean="0"/>
            <a:t>social</a:t>
          </a:r>
          <a:endParaRPr lang="ru-RU" dirty="0"/>
        </a:p>
      </dgm:t>
    </dgm:pt>
    <dgm:pt modelId="{0F2CE798-E996-44F6-84C1-570328459538}" type="parTrans" cxnId="{EB8FEF53-9E2F-4A60-AA97-3F92E2693CFD}">
      <dgm:prSet/>
      <dgm:spPr/>
      <dgm:t>
        <a:bodyPr/>
        <a:lstStyle/>
        <a:p>
          <a:endParaRPr lang="ru-RU"/>
        </a:p>
      </dgm:t>
    </dgm:pt>
    <dgm:pt modelId="{A9D827FC-9129-4701-93C9-66989BB198E1}" type="sibTrans" cxnId="{EB8FEF53-9E2F-4A60-AA97-3F92E2693CFD}">
      <dgm:prSet/>
      <dgm:spPr/>
      <dgm:t>
        <a:bodyPr/>
        <a:lstStyle/>
        <a:p>
          <a:endParaRPr lang="ru-RU"/>
        </a:p>
      </dgm:t>
    </dgm:pt>
    <dgm:pt modelId="{7643C8D2-9350-41E4-BADF-46CF1776579F}">
      <dgm:prSet phldrT="[Текст]"/>
      <dgm:spPr/>
      <dgm:t>
        <a:bodyPr/>
        <a:lstStyle/>
        <a:p>
          <a:r>
            <a:rPr lang="en-US" dirty="0" smtClean="0"/>
            <a:t>individual</a:t>
          </a:r>
          <a:endParaRPr lang="ru-RU" dirty="0"/>
        </a:p>
      </dgm:t>
    </dgm:pt>
    <dgm:pt modelId="{C4FAEFE4-0A64-4C6A-A691-D047F236965C}" type="parTrans" cxnId="{A8650F5C-32C6-483C-A867-3030A2F1292D}">
      <dgm:prSet/>
      <dgm:spPr/>
      <dgm:t>
        <a:bodyPr/>
        <a:lstStyle/>
        <a:p>
          <a:endParaRPr lang="ru-RU"/>
        </a:p>
      </dgm:t>
    </dgm:pt>
    <dgm:pt modelId="{614D70AA-6E31-42EC-973E-FD5D00B41545}" type="sibTrans" cxnId="{A8650F5C-32C6-483C-A867-3030A2F1292D}">
      <dgm:prSet/>
      <dgm:spPr/>
      <dgm:t>
        <a:bodyPr/>
        <a:lstStyle/>
        <a:p>
          <a:endParaRPr lang="ru-RU"/>
        </a:p>
      </dgm:t>
    </dgm:pt>
    <dgm:pt modelId="{525F9284-5475-403B-AD71-F42FC0A78765}">
      <dgm:prSet phldrT="[Текст]"/>
      <dgm:spPr/>
      <dgm:t>
        <a:bodyPr/>
        <a:lstStyle/>
        <a:p>
          <a:r>
            <a:rPr lang="en-US" dirty="0" smtClean="0"/>
            <a:t>storage of language</a:t>
          </a:r>
        </a:p>
        <a:p>
          <a:r>
            <a:rPr lang="en-US" dirty="0" smtClean="0"/>
            <a:t>generation of speech</a:t>
          </a:r>
          <a:endParaRPr lang="ru-RU" dirty="0"/>
        </a:p>
      </dgm:t>
    </dgm:pt>
    <dgm:pt modelId="{AFB88C9B-96F6-4558-B851-406B0C8E9582}" type="parTrans" cxnId="{F54C9993-3093-4B1C-9821-786B0FB9F16B}">
      <dgm:prSet/>
      <dgm:spPr/>
      <dgm:t>
        <a:bodyPr/>
        <a:lstStyle/>
        <a:p>
          <a:endParaRPr lang="ru-RU"/>
        </a:p>
      </dgm:t>
    </dgm:pt>
    <dgm:pt modelId="{907F8F59-275F-4DBA-80D3-585145281786}" type="sibTrans" cxnId="{F54C9993-3093-4B1C-9821-786B0FB9F16B}">
      <dgm:prSet/>
      <dgm:spPr/>
      <dgm:t>
        <a:bodyPr/>
        <a:lstStyle/>
        <a:p>
          <a:endParaRPr lang="ru-RU"/>
        </a:p>
      </dgm:t>
    </dgm:pt>
    <dgm:pt modelId="{C7B5A82C-730B-4EF8-8540-B9C69992C103}">
      <dgm:prSet phldrT="[Текст]"/>
      <dgm:spPr/>
      <dgm:t>
        <a:bodyPr/>
        <a:lstStyle/>
        <a:p>
          <a:r>
            <a:rPr lang="en-US" dirty="0" smtClean="0"/>
            <a:t>function of language</a:t>
          </a:r>
        </a:p>
        <a:p>
          <a:r>
            <a:rPr lang="en-US" dirty="0" smtClean="0"/>
            <a:t>essence of speech as a tool of communication</a:t>
          </a:r>
          <a:endParaRPr lang="ru-RU" dirty="0"/>
        </a:p>
      </dgm:t>
    </dgm:pt>
    <dgm:pt modelId="{270041CC-6CB8-468E-993C-EBF0426AF938}" type="sibTrans" cxnId="{7443F7B0-57A5-4C29-AD7E-EAC8991D0F73}">
      <dgm:prSet/>
      <dgm:spPr/>
      <dgm:t>
        <a:bodyPr/>
        <a:lstStyle/>
        <a:p>
          <a:endParaRPr lang="ru-RU"/>
        </a:p>
      </dgm:t>
    </dgm:pt>
    <dgm:pt modelId="{2CEA430A-3D53-41A6-922B-55724E201CED}" type="parTrans" cxnId="{7443F7B0-57A5-4C29-AD7E-EAC8991D0F73}">
      <dgm:prSet/>
      <dgm:spPr/>
      <dgm:t>
        <a:bodyPr/>
        <a:lstStyle/>
        <a:p>
          <a:endParaRPr lang="ru-RU"/>
        </a:p>
      </dgm:t>
    </dgm:pt>
    <dgm:pt modelId="{7355ACEE-DE49-429A-82FA-049DDF6147F9}" type="pres">
      <dgm:prSet presAssocID="{A426950B-FBA4-4A8D-B192-7DF3E876F5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EA2DD0-A080-4583-A49A-26E9838F9271}" type="pres">
      <dgm:prSet presAssocID="{6ED8E366-52AE-4611-BE3F-6155E696881F}" presName="compositeNode" presStyleCnt="0">
        <dgm:presLayoutVars>
          <dgm:bulletEnabled val="1"/>
        </dgm:presLayoutVars>
      </dgm:prSet>
      <dgm:spPr/>
    </dgm:pt>
    <dgm:pt modelId="{F9522D25-A09A-46C5-9A00-99F917F7728D}" type="pres">
      <dgm:prSet presAssocID="{6ED8E366-52AE-4611-BE3F-6155E696881F}" presName="bgRect" presStyleLbl="node1" presStyleIdx="0" presStyleCnt="2"/>
      <dgm:spPr/>
      <dgm:t>
        <a:bodyPr/>
        <a:lstStyle/>
        <a:p>
          <a:endParaRPr lang="ru-RU"/>
        </a:p>
      </dgm:t>
    </dgm:pt>
    <dgm:pt modelId="{3B598D6B-4A13-4ACB-B019-350A569D76BB}" type="pres">
      <dgm:prSet presAssocID="{6ED8E366-52AE-4611-BE3F-6155E696881F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ECED6-905B-4CAE-85C0-1630B588B13C}" type="pres">
      <dgm:prSet presAssocID="{6ED8E366-52AE-4611-BE3F-6155E696881F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7AB10-D1AD-486B-B1A2-A98FFABA2A1A}" type="pres">
      <dgm:prSet presAssocID="{A9D827FC-9129-4701-93C9-66989BB198E1}" presName="hSp" presStyleCnt="0"/>
      <dgm:spPr/>
    </dgm:pt>
    <dgm:pt modelId="{BEF9F84F-E07A-4DFA-8651-DA1D69FCBD6A}" type="pres">
      <dgm:prSet presAssocID="{A9D827FC-9129-4701-93C9-66989BB198E1}" presName="vProcSp" presStyleCnt="0"/>
      <dgm:spPr/>
    </dgm:pt>
    <dgm:pt modelId="{060F2A24-810F-4120-A13B-B288390F505B}" type="pres">
      <dgm:prSet presAssocID="{A9D827FC-9129-4701-93C9-66989BB198E1}" presName="vSp1" presStyleCnt="0"/>
      <dgm:spPr/>
    </dgm:pt>
    <dgm:pt modelId="{90377E73-5B90-430A-AE25-644C2CA6629F}" type="pres">
      <dgm:prSet presAssocID="{A9D827FC-9129-4701-93C9-66989BB198E1}" presName="simulatedConn" presStyleLbl="solidFgAcc1" presStyleIdx="0" presStyleCnt="1"/>
      <dgm:spPr/>
    </dgm:pt>
    <dgm:pt modelId="{E518E763-CCFF-4F5F-864E-7502C69D3B36}" type="pres">
      <dgm:prSet presAssocID="{A9D827FC-9129-4701-93C9-66989BB198E1}" presName="vSp2" presStyleCnt="0"/>
      <dgm:spPr/>
    </dgm:pt>
    <dgm:pt modelId="{36870BC7-B4BE-4CC7-9E46-35AC6380F545}" type="pres">
      <dgm:prSet presAssocID="{A9D827FC-9129-4701-93C9-66989BB198E1}" presName="sibTrans" presStyleCnt="0"/>
      <dgm:spPr/>
    </dgm:pt>
    <dgm:pt modelId="{8A08B31C-ACCE-4086-8805-5E9AC11E2676}" type="pres">
      <dgm:prSet presAssocID="{7643C8D2-9350-41E4-BADF-46CF1776579F}" presName="compositeNode" presStyleCnt="0">
        <dgm:presLayoutVars>
          <dgm:bulletEnabled val="1"/>
        </dgm:presLayoutVars>
      </dgm:prSet>
      <dgm:spPr/>
    </dgm:pt>
    <dgm:pt modelId="{A35BFD28-C973-4F9F-85BC-D4AD873BBB3D}" type="pres">
      <dgm:prSet presAssocID="{7643C8D2-9350-41E4-BADF-46CF1776579F}" presName="bgRect" presStyleLbl="node1" presStyleIdx="1" presStyleCnt="2"/>
      <dgm:spPr/>
      <dgm:t>
        <a:bodyPr/>
        <a:lstStyle/>
        <a:p>
          <a:endParaRPr lang="ru-RU"/>
        </a:p>
      </dgm:t>
    </dgm:pt>
    <dgm:pt modelId="{19BFA64C-554B-4EB3-AB00-784B07429F49}" type="pres">
      <dgm:prSet presAssocID="{7643C8D2-9350-41E4-BADF-46CF1776579F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B07F3-DA68-42A6-829E-883D3DD53C9D}" type="pres">
      <dgm:prSet presAssocID="{7643C8D2-9350-41E4-BADF-46CF1776579F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D5789C-9286-4AB7-989B-DF63484C8593}" type="presOf" srcId="{7643C8D2-9350-41E4-BADF-46CF1776579F}" destId="{A35BFD28-C973-4F9F-85BC-D4AD873BBB3D}" srcOrd="0" destOrd="0" presId="urn:microsoft.com/office/officeart/2005/8/layout/hProcess7"/>
    <dgm:cxn modelId="{3DD5B8A2-6606-446D-950A-3C8127C0F35F}" type="presOf" srcId="{525F9284-5475-403B-AD71-F42FC0A78765}" destId="{202B07F3-DA68-42A6-829E-883D3DD53C9D}" srcOrd="0" destOrd="0" presId="urn:microsoft.com/office/officeart/2005/8/layout/hProcess7"/>
    <dgm:cxn modelId="{61FC2380-64E6-4D5F-97CA-C738303B31D3}" type="presOf" srcId="{6ED8E366-52AE-4611-BE3F-6155E696881F}" destId="{3B598D6B-4A13-4ACB-B019-350A569D76BB}" srcOrd="1" destOrd="0" presId="urn:microsoft.com/office/officeart/2005/8/layout/hProcess7"/>
    <dgm:cxn modelId="{29F74B3C-E11C-41C5-B9AC-C62556F71E9D}" type="presOf" srcId="{6ED8E366-52AE-4611-BE3F-6155E696881F}" destId="{F9522D25-A09A-46C5-9A00-99F917F7728D}" srcOrd="0" destOrd="0" presId="urn:microsoft.com/office/officeart/2005/8/layout/hProcess7"/>
    <dgm:cxn modelId="{7443F7B0-57A5-4C29-AD7E-EAC8991D0F73}" srcId="{6ED8E366-52AE-4611-BE3F-6155E696881F}" destId="{C7B5A82C-730B-4EF8-8540-B9C69992C103}" srcOrd="0" destOrd="0" parTransId="{2CEA430A-3D53-41A6-922B-55724E201CED}" sibTransId="{270041CC-6CB8-468E-993C-EBF0426AF938}"/>
    <dgm:cxn modelId="{07BB35E6-BC04-45BC-97D7-27886E79E43B}" type="presOf" srcId="{C7B5A82C-730B-4EF8-8540-B9C69992C103}" destId="{D9DECED6-905B-4CAE-85C0-1630B588B13C}" srcOrd="0" destOrd="0" presId="urn:microsoft.com/office/officeart/2005/8/layout/hProcess7"/>
    <dgm:cxn modelId="{F07EDFA5-C201-41EC-9CE0-429F14761EDF}" type="presOf" srcId="{A426950B-FBA4-4A8D-B192-7DF3E876F5C6}" destId="{7355ACEE-DE49-429A-82FA-049DDF6147F9}" srcOrd="0" destOrd="0" presId="urn:microsoft.com/office/officeart/2005/8/layout/hProcess7"/>
    <dgm:cxn modelId="{72D41556-2DE3-4D78-950A-BC5ED4915A88}" type="presOf" srcId="{7643C8D2-9350-41E4-BADF-46CF1776579F}" destId="{19BFA64C-554B-4EB3-AB00-784B07429F49}" srcOrd="1" destOrd="0" presId="urn:microsoft.com/office/officeart/2005/8/layout/hProcess7"/>
    <dgm:cxn modelId="{A8650F5C-32C6-483C-A867-3030A2F1292D}" srcId="{A426950B-FBA4-4A8D-B192-7DF3E876F5C6}" destId="{7643C8D2-9350-41E4-BADF-46CF1776579F}" srcOrd="1" destOrd="0" parTransId="{C4FAEFE4-0A64-4C6A-A691-D047F236965C}" sibTransId="{614D70AA-6E31-42EC-973E-FD5D00B41545}"/>
    <dgm:cxn modelId="{EB8FEF53-9E2F-4A60-AA97-3F92E2693CFD}" srcId="{A426950B-FBA4-4A8D-B192-7DF3E876F5C6}" destId="{6ED8E366-52AE-4611-BE3F-6155E696881F}" srcOrd="0" destOrd="0" parTransId="{0F2CE798-E996-44F6-84C1-570328459538}" sibTransId="{A9D827FC-9129-4701-93C9-66989BB198E1}"/>
    <dgm:cxn modelId="{F54C9993-3093-4B1C-9821-786B0FB9F16B}" srcId="{7643C8D2-9350-41E4-BADF-46CF1776579F}" destId="{525F9284-5475-403B-AD71-F42FC0A78765}" srcOrd="0" destOrd="0" parTransId="{AFB88C9B-96F6-4558-B851-406B0C8E9582}" sibTransId="{907F8F59-275F-4DBA-80D3-585145281786}"/>
    <dgm:cxn modelId="{AC9D597E-CF9D-4E43-A8A8-A03769A762C4}" type="presParOf" srcId="{7355ACEE-DE49-429A-82FA-049DDF6147F9}" destId="{DCEA2DD0-A080-4583-A49A-26E9838F9271}" srcOrd="0" destOrd="0" presId="urn:microsoft.com/office/officeart/2005/8/layout/hProcess7"/>
    <dgm:cxn modelId="{29A26621-04F7-48E3-8628-F3ADE2C14707}" type="presParOf" srcId="{DCEA2DD0-A080-4583-A49A-26E9838F9271}" destId="{F9522D25-A09A-46C5-9A00-99F917F7728D}" srcOrd="0" destOrd="0" presId="urn:microsoft.com/office/officeart/2005/8/layout/hProcess7"/>
    <dgm:cxn modelId="{6AE4295E-5D76-477C-B475-DD489DEDB059}" type="presParOf" srcId="{DCEA2DD0-A080-4583-A49A-26E9838F9271}" destId="{3B598D6B-4A13-4ACB-B019-350A569D76BB}" srcOrd="1" destOrd="0" presId="urn:microsoft.com/office/officeart/2005/8/layout/hProcess7"/>
    <dgm:cxn modelId="{6EA4D43D-4A50-4D85-89C8-16422074E488}" type="presParOf" srcId="{DCEA2DD0-A080-4583-A49A-26E9838F9271}" destId="{D9DECED6-905B-4CAE-85C0-1630B588B13C}" srcOrd="2" destOrd="0" presId="urn:microsoft.com/office/officeart/2005/8/layout/hProcess7"/>
    <dgm:cxn modelId="{5C6921ED-8168-48D8-AEC5-3050D4033A04}" type="presParOf" srcId="{7355ACEE-DE49-429A-82FA-049DDF6147F9}" destId="{ED77AB10-D1AD-486B-B1A2-A98FFABA2A1A}" srcOrd="1" destOrd="0" presId="urn:microsoft.com/office/officeart/2005/8/layout/hProcess7"/>
    <dgm:cxn modelId="{4AE3E769-3178-49D6-BC16-3307FA882138}" type="presParOf" srcId="{7355ACEE-DE49-429A-82FA-049DDF6147F9}" destId="{BEF9F84F-E07A-4DFA-8651-DA1D69FCBD6A}" srcOrd="2" destOrd="0" presId="urn:microsoft.com/office/officeart/2005/8/layout/hProcess7"/>
    <dgm:cxn modelId="{D7CFA581-BFF0-46E9-9A5C-A9C02FC17F74}" type="presParOf" srcId="{BEF9F84F-E07A-4DFA-8651-DA1D69FCBD6A}" destId="{060F2A24-810F-4120-A13B-B288390F505B}" srcOrd="0" destOrd="0" presId="urn:microsoft.com/office/officeart/2005/8/layout/hProcess7"/>
    <dgm:cxn modelId="{5190B748-A609-4E51-9533-0C707E866DB7}" type="presParOf" srcId="{BEF9F84F-E07A-4DFA-8651-DA1D69FCBD6A}" destId="{90377E73-5B90-430A-AE25-644C2CA6629F}" srcOrd="1" destOrd="0" presId="urn:microsoft.com/office/officeart/2005/8/layout/hProcess7"/>
    <dgm:cxn modelId="{AE143158-7850-4A5E-9E8B-9859B0D425BD}" type="presParOf" srcId="{BEF9F84F-E07A-4DFA-8651-DA1D69FCBD6A}" destId="{E518E763-CCFF-4F5F-864E-7502C69D3B36}" srcOrd="2" destOrd="0" presId="urn:microsoft.com/office/officeart/2005/8/layout/hProcess7"/>
    <dgm:cxn modelId="{CDBB250B-7EB8-4615-A94F-A5A673D9EBD7}" type="presParOf" srcId="{7355ACEE-DE49-429A-82FA-049DDF6147F9}" destId="{36870BC7-B4BE-4CC7-9E46-35AC6380F545}" srcOrd="3" destOrd="0" presId="urn:microsoft.com/office/officeart/2005/8/layout/hProcess7"/>
    <dgm:cxn modelId="{A799C284-6111-477D-866A-A6C5412BFB6D}" type="presParOf" srcId="{7355ACEE-DE49-429A-82FA-049DDF6147F9}" destId="{8A08B31C-ACCE-4086-8805-5E9AC11E2676}" srcOrd="4" destOrd="0" presId="urn:microsoft.com/office/officeart/2005/8/layout/hProcess7"/>
    <dgm:cxn modelId="{0A3EA01D-91B0-4CA3-BA57-ACB7D5D139D2}" type="presParOf" srcId="{8A08B31C-ACCE-4086-8805-5E9AC11E2676}" destId="{A35BFD28-C973-4F9F-85BC-D4AD873BBB3D}" srcOrd="0" destOrd="0" presId="urn:microsoft.com/office/officeart/2005/8/layout/hProcess7"/>
    <dgm:cxn modelId="{B2A0F76B-BF33-42AE-AE9C-AF9C919CE9D6}" type="presParOf" srcId="{8A08B31C-ACCE-4086-8805-5E9AC11E2676}" destId="{19BFA64C-554B-4EB3-AB00-784B07429F49}" srcOrd="1" destOrd="0" presId="urn:microsoft.com/office/officeart/2005/8/layout/hProcess7"/>
    <dgm:cxn modelId="{EAD871E9-DD9A-48D3-82C8-A3621CB8ACC8}" type="presParOf" srcId="{8A08B31C-ACCE-4086-8805-5E9AC11E2676}" destId="{202B07F3-DA68-42A6-829E-883D3DD53C9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6408DD-A520-4726-A629-9932E6F02329}">
      <dsp:nvSpPr>
        <dsp:cNvPr id="0" name=""/>
        <dsp:cNvSpPr/>
      </dsp:nvSpPr>
      <dsp:spPr>
        <a:xfrm>
          <a:off x="0" y="0"/>
          <a:ext cx="4768304" cy="476830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A1251-B5F9-49E1-9824-19EB4CD0366B}">
      <dsp:nvSpPr>
        <dsp:cNvPr id="0" name=""/>
        <dsp:cNvSpPr/>
      </dsp:nvSpPr>
      <dsp:spPr>
        <a:xfrm>
          <a:off x="2384152" y="0"/>
          <a:ext cx="5752752" cy="47683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language system</a:t>
          </a:r>
          <a:endParaRPr lang="ru-RU" sz="3400" kern="1200" dirty="0"/>
        </a:p>
      </dsp:txBody>
      <dsp:txXfrm>
        <a:off x="2384152" y="0"/>
        <a:ext cx="2876376" cy="1430494"/>
      </dsp:txXfrm>
    </dsp:sp>
    <dsp:sp modelId="{C2D7138F-6B03-4F6B-A156-5630818E6C75}">
      <dsp:nvSpPr>
        <dsp:cNvPr id="0" name=""/>
        <dsp:cNvSpPr/>
      </dsp:nvSpPr>
      <dsp:spPr>
        <a:xfrm>
          <a:off x="834454" y="1430494"/>
          <a:ext cx="3099394" cy="309939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CEA97-D2B0-412F-910D-B89DBD5A97A4}">
      <dsp:nvSpPr>
        <dsp:cNvPr id="0" name=""/>
        <dsp:cNvSpPr/>
      </dsp:nvSpPr>
      <dsp:spPr>
        <a:xfrm>
          <a:off x="2384152" y="1430494"/>
          <a:ext cx="5752752" cy="30993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norm</a:t>
          </a:r>
          <a:endParaRPr lang="ru-RU" sz="3400" kern="1200" dirty="0"/>
        </a:p>
      </dsp:txBody>
      <dsp:txXfrm>
        <a:off x="2384152" y="1430494"/>
        <a:ext cx="2876376" cy="1430489"/>
      </dsp:txXfrm>
    </dsp:sp>
    <dsp:sp modelId="{16994388-704F-43FE-99A9-5EA34F0346A4}">
      <dsp:nvSpPr>
        <dsp:cNvPr id="0" name=""/>
        <dsp:cNvSpPr/>
      </dsp:nvSpPr>
      <dsp:spPr>
        <a:xfrm>
          <a:off x="1668907" y="2860983"/>
          <a:ext cx="1430489" cy="14304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953CD-C61D-4439-87D3-9F956E31E1D0}">
      <dsp:nvSpPr>
        <dsp:cNvPr id="0" name=""/>
        <dsp:cNvSpPr/>
      </dsp:nvSpPr>
      <dsp:spPr>
        <a:xfrm>
          <a:off x="2384152" y="2957012"/>
          <a:ext cx="5752752" cy="12384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individual speech</a:t>
          </a:r>
          <a:endParaRPr lang="ru-RU" sz="3400" kern="1200" dirty="0"/>
        </a:p>
      </dsp:txBody>
      <dsp:txXfrm>
        <a:off x="2384152" y="2957012"/>
        <a:ext cx="2876376" cy="1238432"/>
      </dsp:txXfrm>
    </dsp:sp>
    <dsp:sp modelId="{BD88E509-5BD9-420E-B0B2-DA20B6B4C888}">
      <dsp:nvSpPr>
        <dsp:cNvPr id="0" name=""/>
        <dsp:cNvSpPr/>
      </dsp:nvSpPr>
      <dsp:spPr>
        <a:xfrm>
          <a:off x="5260528" y="0"/>
          <a:ext cx="2876376" cy="14304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 set of unlimited possibilities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never totally implemented</a:t>
          </a:r>
          <a:endParaRPr lang="ru-RU" sz="2000" kern="1200" dirty="0"/>
        </a:p>
      </dsp:txBody>
      <dsp:txXfrm>
        <a:off x="5260528" y="0"/>
        <a:ext cx="2876376" cy="1430494"/>
      </dsp:txXfrm>
    </dsp:sp>
    <dsp:sp modelId="{66A600F8-670C-48F3-958B-E25C4B00BEEA}">
      <dsp:nvSpPr>
        <dsp:cNvPr id="0" name=""/>
        <dsp:cNvSpPr/>
      </dsp:nvSpPr>
      <dsp:spPr>
        <a:xfrm>
          <a:off x="5260528" y="1430494"/>
          <a:ext cx="2876376" cy="14304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implemented possibilities of a language system (traditions) existing in the human mind in the form of language ability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does not include potential possibilities</a:t>
          </a:r>
          <a:endParaRPr lang="ru-RU" sz="1500" kern="1200" dirty="0"/>
        </a:p>
      </dsp:txBody>
      <dsp:txXfrm>
        <a:off x="5260528" y="1430494"/>
        <a:ext cx="2876376" cy="1430489"/>
      </dsp:txXfrm>
    </dsp:sp>
    <dsp:sp modelId="{A4F17C80-B2F2-4273-84C8-29091C5F1DA2}">
      <dsp:nvSpPr>
        <dsp:cNvPr id="0" name=""/>
        <dsp:cNvSpPr/>
      </dsp:nvSpPr>
      <dsp:spPr>
        <a:xfrm>
          <a:off x="5260528" y="2860983"/>
          <a:ext cx="2876376" cy="143048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free activity</a:t>
          </a:r>
          <a:endParaRPr lang="ru-RU" sz="1500" kern="1200" dirty="0"/>
        </a:p>
      </dsp:txBody>
      <dsp:txXfrm>
        <a:off x="5260528" y="2860983"/>
        <a:ext cx="2876376" cy="14304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89ACDD-B892-42A2-9B81-01D5E60E8EAE}">
      <dsp:nvSpPr>
        <dsp:cNvPr id="0" name=""/>
        <dsp:cNvSpPr/>
      </dsp:nvSpPr>
      <dsp:spPr>
        <a:xfrm>
          <a:off x="699" y="1460"/>
          <a:ext cx="6094601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Язык -  совокупность взаимообусловленных и взаимосвязанных единиц и отношений между ними.</a:t>
          </a:r>
          <a:endParaRPr lang="ru-RU" sz="2400" kern="1200" dirty="0"/>
        </a:p>
      </dsp:txBody>
      <dsp:txXfrm>
        <a:off x="699" y="1460"/>
        <a:ext cx="6094601" cy="1281906"/>
      </dsp:txXfrm>
    </dsp:sp>
    <dsp:sp modelId="{59C2F80E-ACEA-491C-83EE-7A26320227E4}">
      <dsp:nvSpPr>
        <dsp:cNvPr id="0" name=""/>
        <dsp:cNvSpPr/>
      </dsp:nvSpPr>
      <dsp:spPr>
        <a:xfrm>
          <a:off x="699" y="1391046"/>
          <a:ext cx="3981182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Внешняя речь</a:t>
          </a:r>
          <a:endParaRPr lang="ru-RU" sz="2400" kern="1200" dirty="0"/>
        </a:p>
      </dsp:txBody>
      <dsp:txXfrm>
        <a:off x="699" y="1391046"/>
        <a:ext cx="3981182" cy="1281906"/>
      </dsp:txXfrm>
    </dsp:sp>
    <dsp:sp modelId="{66D41D01-825B-496E-8256-83D35E6C0D2B}">
      <dsp:nvSpPr>
        <dsp:cNvPr id="0" name=""/>
        <dsp:cNvSpPr/>
      </dsp:nvSpPr>
      <dsp:spPr>
        <a:xfrm>
          <a:off x="699" y="2780633"/>
          <a:ext cx="1949648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Устная речь</a:t>
          </a:r>
          <a:endParaRPr lang="ru-RU" sz="2400" kern="1200" dirty="0"/>
        </a:p>
      </dsp:txBody>
      <dsp:txXfrm>
        <a:off x="699" y="2780633"/>
        <a:ext cx="1949648" cy="1281906"/>
      </dsp:txXfrm>
    </dsp:sp>
    <dsp:sp modelId="{AA1B2BD9-9224-42E1-B9E0-51C88F00F505}">
      <dsp:nvSpPr>
        <dsp:cNvPr id="0" name=""/>
        <dsp:cNvSpPr/>
      </dsp:nvSpPr>
      <dsp:spPr>
        <a:xfrm>
          <a:off x="2032233" y="2780633"/>
          <a:ext cx="1949648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Письменная речь</a:t>
          </a:r>
          <a:endParaRPr lang="ru-RU" sz="2400" kern="1200" dirty="0"/>
        </a:p>
      </dsp:txBody>
      <dsp:txXfrm>
        <a:off x="2032233" y="2780633"/>
        <a:ext cx="1949648" cy="1281906"/>
      </dsp:txXfrm>
    </dsp:sp>
    <dsp:sp modelId="{8ED6D34D-9A1F-4CF8-BD6B-F66F92043946}">
      <dsp:nvSpPr>
        <dsp:cNvPr id="0" name=""/>
        <dsp:cNvSpPr/>
      </dsp:nvSpPr>
      <dsp:spPr>
        <a:xfrm>
          <a:off x="4145652" y="1391046"/>
          <a:ext cx="1949648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Внутренняя речь</a:t>
          </a:r>
          <a:endParaRPr lang="ru-RU" sz="2400" kern="1200" dirty="0"/>
        </a:p>
      </dsp:txBody>
      <dsp:txXfrm>
        <a:off x="4145652" y="1391046"/>
        <a:ext cx="1949648" cy="1281906"/>
      </dsp:txXfrm>
    </dsp:sp>
    <dsp:sp modelId="{FEB0AA04-6A44-4820-AF60-163AF2A0CCB3}">
      <dsp:nvSpPr>
        <dsp:cNvPr id="0" name=""/>
        <dsp:cNvSpPr/>
      </dsp:nvSpPr>
      <dsp:spPr>
        <a:xfrm>
          <a:off x="4145652" y="2780633"/>
          <a:ext cx="1949648" cy="1281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Мысленная речь</a:t>
          </a:r>
          <a:endParaRPr lang="ru-RU" sz="2400" kern="1200" dirty="0"/>
        </a:p>
      </dsp:txBody>
      <dsp:txXfrm>
        <a:off x="4145652" y="2780633"/>
        <a:ext cx="1949648" cy="128190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4EDFC1-FB4F-442B-9D13-559BD12946EC}">
      <dsp:nvSpPr>
        <dsp:cNvPr id="0" name=""/>
        <dsp:cNvSpPr/>
      </dsp:nvSpPr>
      <dsp:spPr>
        <a:xfrm>
          <a:off x="40" y="113047"/>
          <a:ext cx="384556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Language</a:t>
          </a:r>
          <a:endParaRPr lang="ru-RU" sz="2000" kern="1200" dirty="0"/>
        </a:p>
      </dsp:txBody>
      <dsp:txXfrm>
        <a:off x="40" y="113047"/>
        <a:ext cx="3845569" cy="576000"/>
      </dsp:txXfrm>
    </dsp:sp>
    <dsp:sp modelId="{8275B815-AB3D-4B50-8E14-2DC9F620A586}">
      <dsp:nvSpPr>
        <dsp:cNvPr id="0" name=""/>
        <dsp:cNvSpPr/>
      </dsp:nvSpPr>
      <dsp:spPr>
        <a:xfrm>
          <a:off x="40" y="689047"/>
          <a:ext cx="3845569" cy="44160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general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permanent, long-lasting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potential, model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knowledge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does not have temporal or spatial parameters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paradigmatic and hierarchical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finite as a system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does not depend on circumstances of communication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can not be assessed as true or false</a:t>
          </a:r>
          <a:endParaRPr lang="ru-RU" sz="2000" kern="1200" dirty="0"/>
        </a:p>
      </dsp:txBody>
      <dsp:txXfrm>
        <a:off x="40" y="689047"/>
        <a:ext cx="3845569" cy="4416018"/>
      </dsp:txXfrm>
    </dsp:sp>
    <dsp:sp modelId="{DECED878-719B-42B8-B976-FBB19C54CC79}">
      <dsp:nvSpPr>
        <dsp:cNvPr id="0" name=""/>
        <dsp:cNvSpPr/>
      </dsp:nvSpPr>
      <dsp:spPr>
        <a:xfrm>
          <a:off x="4383989" y="113047"/>
          <a:ext cx="384556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Speech</a:t>
          </a:r>
          <a:endParaRPr lang="ru-RU" sz="2000" kern="1200" dirty="0"/>
        </a:p>
      </dsp:txBody>
      <dsp:txXfrm>
        <a:off x="4383989" y="113047"/>
        <a:ext cx="3845569" cy="576000"/>
      </dsp:txXfrm>
    </dsp:sp>
    <dsp:sp modelId="{EDA2D93E-5B3E-40C8-859D-45B7AB498835}">
      <dsp:nvSpPr>
        <dsp:cNvPr id="0" name=""/>
        <dsp:cNvSpPr/>
      </dsp:nvSpPr>
      <dsp:spPr>
        <a:xfrm>
          <a:off x="4383989" y="689047"/>
          <a:ext cx="3845569" cy="44160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specific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transitory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realization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use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unfolds in time and is realized in space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linear and </a:t>
          </a:r>
          <a:r>
            <a:rPr lang="en-US" sz="2000" kern="1200" dirty="0" err="1" smtClean="0"/>
            <a:t>syntagmatic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infinite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contextual and </a:t>
          </a:r>
          <a:r>
            <a:rPr lang="en-US" sz="2000" kern="1200" dirty="0" err="1" smtClean="0"/>
            <a:t>situationally</a:t>
          </a:r>
          <a:r>
            <a:rPr lang="en-US" sz="2000" kern="1200" dirty="0" smtClean="0"/>
            <a:t> determined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related to objective reality, can be true or false</a:t>
          </a:r>
          <a:endParaRPr lang="ru-RU" sz="2000" kern="1200" dirty="0"/>
        </a:p>
      </dsp:txBody>
      <dsp:txXfrm>
        <a:off x="4383989" y="689047"/>
        <a:ext cx="3845569" cy="44160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4C3D4-B082-43B6-B89F-AF998B0C62BF}">
      <dsp:nvSpPr>
        <dsp:cNvPr id="0" name=""/>
        <dsp:cNvSpPr/>
      </dsp:nvSpPr>
      <dsp:spPr>
        <a:xfrm rot="16200000">
          <a:off x="-1329101" y="1330050"/>
          <a:ext cx="5128344" cy="246824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714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epistemological (philosophical)</a:t>
          </a:r>
          <a:endParaRPr lang="ru-RU" sz="18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language is general, abstract; speech is specific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dialectically connected, they remain relatively independent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language as a system is not observable; speech can be observed and studied as realization of language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language has potential existence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16200000">
        <a:off x="-1329101" y="1330050"/>
        <a:ext cx="5128344" cy="2468242"/>
      </dsp:txXfrm>
    </dsp:sp>
    <dsp:sp modelId="{EB780017-2249-4049-B845-D0499C8C427F}">
      <dsp:nvSpPr>
        <dsp:cNvPr id="0" name=""/>
        <dsp:cNvSpPr/>
      </dsp:nvSpPr>
      <dsp:spPr>
        <a:xfrm rot="16200000">
          <a:off x="1324260" y="1330050"/>
          <a:ext cx="5128344" cy="246824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ontological (linguistic)</a:t>
          </a:r>
          <a:endParaRPr lang="ru-RU" sz="19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language is mental; speech is </a:t>
          </a:r>
          <a:r>
            <a:rPr lang="en-US" sz="1800" kern="1200" dirty="0" err="1" smtClean="0"/>
            <a:t>psychophysiological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language-speech relationship can be looked upon as the relationship between an ideal  and a material phenomena </a:t>
          </a:r>
          <a:endParaRPr lang="ru-RU" sz="1800" kern="1200" dirty="0"/>
        </a:p>
      </dsp:txBody>
      <dsp:txXfrm rot="16200000">
        <a:off x="1324260" y="1330050"/>
        <a:ext cx="5128344" cy="2468242"/>
      </dsp:txXfrm>
    </dsp:sp>
    <dsp:sp modelId="{067A5CF7-BEA8-4040-880D-4E548A7743B9}">
      <dsp:nvSpPr>
        <dsp:cNvPr id="0" name=""/>
        <dsp:cNvSpPr/>
      </dsp:nvSpPr>
      <dsp:spPr>
        <a:xfrm rot="16200000">
          <a:off x="3977621" y="1330050"/>
          <a:ext cx="5128344" cy="246824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pragmatic (functional)</a:t>
          </a:r>
          <a:endParaRPr lang="ru-RU" sz="19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language is stable and socially accepted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speech is occasional, accidental and fugitive</a:t>
          </a:r>
          <a:endParaRPr lang="ru-RU" sz="2000" kern="1200" dirty="0"/>
        </a:p>
      </dsp:txBody>
      <dsp:txXfrm rot="16200000">
        <a:off x="3977621" y="1330050"/>
        <a:ext cx="5128344" cy="24682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522D25-A09A-46C5-9A00-99F917F7728D}">
      <dsp:nvSpPr>
        <dsp:cNvPr id="0" name=""/>
        <dsp:cNvSpPr/>
      </dsp:nvSpPr>
      <dsp:spPr>
        <a:xfrm>
          <a:off x="1175" y="235346"/>
          <a:ext cx="2994421" cy="359330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social</a:t>
          </a:r>
          <a:endParaRPr lang="ru-RU" sz="3400" kern="1200" dirty="0"/>
        </a:p>
      </dsp:txBody>
      <dsp:txXfrm rot="16200000">
        <a:off x="-1172637" y="1409160"/>
        <a:ext cx="2946511" cy="598884"/>
      </dsp:txXfrm>
    </dsp:sp>
    <dsp:sp modelId="{D9DECED6-905B-4CAE-85C0-1630B588B13C}">
      <dsp:nvSpPr>
        <dsp:cNvPr id="0" name=""/>
        <dsp:cNvSpPr/>
      </dsp:nvSpPr>
      <dsp:spPr>
        <a:xfrm>
          <a:off x="600060" y="235346"/>
          <a:ext cx="2230844" cy="35933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function of language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essence of speech as a tool of communication</a:t>
          </a:r>
          <a:endParaRPr lang="ru-RU" sz="2700" kern="1200" dirty="0"/>
        </a:p>
      </dsp:txBody>
      <dsp:txXfrm>
        <a:off x="600060" y="235346"/>
        <a:ext cx="2230844" cy="3593306"/>
      </dsp:txXfrm>
    </dsp:sp>
    <dsp:sp modelId="{A35BFD28-C973-4F9F-85BC-D4AD873BBB3D}">
      <dsp:nvSpPr>
        <dsp:cNvPr id="0" name=""/>
        <dsp:cNvSpPr/>
      </dsp:nvSpPr>
      <dsp:spPr>
        <a:xfrm>
          <a:off x="3100402" y="235346"/>
          <a:ext cx="2994421" cy="359330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individual</a:t>
          </a:r>
          <a:endParaRPr lang="ru-RU" sz="3400" kern="1200" dirty="0"/>
        </a:p>
      </dsp:txBody>
      <dsp:txXfrm rot="16200000">
        <a:off x="1926589" y="1409160"/>
        <a:ext cx="2946511" cy="598884"/>
      </dsp:txXfrm>
    </dsp:sp>
    <dsp:sp modelId="{90377E73-5B90-430A-AE25-644C2CA6629F}">
      <dsp:nvSpPr>
        <dsp:cNvPr id="0" name=""/>
        <dsp:cNvSpPr/>
      </dsp:nvSpPr>
      <dsp:spPr>
        <a:xfrm rot="5400000">
          <a:off x="2851388" y="3090602"/>
          <a:ext cx="527972" cy="44916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2B07F3-DA68-42A6-829E-883D3DD53C9D}">
      <dsp:nvSpPr>
        <dsp:cNvPr id="0" name=""/>
        <dsp:cNvSpPr/>
      </dsp:nvSpPr>
      <dsp:spPr>
        <a:xfrm>
          <a:off x="3699286" y="235346"/>
          <a:ext cx="2230844" cy="35933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storage of language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generation of speech</a:t>
          </a:r>
          <a:endParaRPr lang="ru-RU" sz="2700" kern="1200" dirty="0"/>
        </a:p>
      </dsp:txBody>
      <dsp:txXfrm>
        <a:off x="3699286" y="235346"/>
        <a:ext cx="2230844" cy="3593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AD7B-4DB2-4F6D-8C27-A4A6E9ECFB53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AEAD-38C8-43C6-B407-71CD4C76E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and speech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err="1" smtClean="0">
                <a:solidFill>
                  <a:srgbClr val="002060"/>
                </a:solidFill>
              </a:rPr>
              <a:t>Eugen</a:t>
            </a:r>
            <a:r>
              <a:rPr lang="en-GB" sz="2400" b="1" dirty="0" smtClean="0">
                <a:solidFill>
                  <a:srgbClr val="002060"/>
                </a:solidFill>
              </a:rPr>
              <a:t> </a:t>
            </a:r>
            <a:r>
              <a:rPr lang="en-GB" sz="2400" b="1" dirty="0" err="1" smtClean="0">
                <a:solidFill>
                  <a:srgbClr val="002060"/>
                </a:solidFill>
              </a:rPr>
              <a:t>Coșeriu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1397000"/>
          <a:ext cx="813690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А.И. Смирницкий</a:t>
            </a:r>
          </a:p>
          <a:p>
            <a:pPr>
              <a:buNone/>
            </a:pPr>
            <a:r>
              <a:rPr lang="ru-RU" sz="2400" dirty="0" smtClean="0"/>
              <a:t>речь </a:t>
            </a:r>
            <a:r>
              <a:rPr lang="ru-RU" sz="2400"/>
              <a:t>представляет </a:t>
            </a:r>
            <a:r>
              <a:rPr lang="ru-RU" sz="2400" smtClean="0"/>
              <a:t>собой </a:t>
            </a:r>
            <a:r>
              <a:rPr lang="ru-RU" sz="2400" dirty="0"/>
              <a:t>«сырой материал исследования», а язык - «предмет изучения, извлекаемый из этого материала»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475656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Current views on language-speech relationship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908050"/>
          <a:ext cx="8229600" cy="521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Current views on language-speech relationship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Major approaches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755576" y="1397000"/>
          <a:ext cx="777686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Current views on language-speech relationship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Language is not utterly social and speech is not utterly individual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4766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Current views on language-speech relationship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Speech</a:t>
            </a:r>
          </a:p>
          <a:p>
            <a:r>
              <a:rPr lang="en-US" dirty="0" smtClean="0"/>
              <a:t>has two forms: </a:t>
            </a:r>
            <a:r>
              <a:rPr lang="en-US" dirty="0" err="1" smtClean="0"/>
              <a:t>monological</a:t>
            </a:r>
            <a:r>
              <a:rPr lang="en-US" dirty="0" smtClean="0"/>
              <a:t> and dialogical</a:t>
            </a:r>
          </a:p>
          <a:p>
            <a:r>
              <a:rPr lang="en-US" dirty="0" smtClean="0"/>
              <a:t>has speed, tonal quality, loudness, </a:t>
            </a:r>
            <a:r>
              <a:rPr lang="en-US" dirty="0" err="1" smtClean="0"/>
              <a:t>articulatory</a:t>
            </a:r>
            <a:r>
              <a:rPr lang="en-US" dirty="0" smtClean="0"/>
              <a:t> clarity, accent, etc.</a:t>
            </a:r>
          </a:p>
          <a:p>
            <a:r>
              <a:rPr lang="en-US" dirty="0" smtClean="0"/>
              <a:t>reflects the speaker’s emotional state and character</a:t>
            </a:r>
          </a:p>
          <a:p>
            <a:r>
              <a:rPr lang="en-US" dirty="0" smtClean="0"/>
              <a:t>can be evaluated in terms of content, expressiveness, correctness, style, etc. 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Saussure’s theory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Language</a:t>
            </a:r>
            <a:r>
              <a:rPr lang="en-US" sz="2400" dirty="0" smtClean="0"/>
              <a:t> is a general human ability to create a system of signs that is not inherited.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Langue</a:t>
            </a:r>
            <a:r>
              <a:rPr lang="en-US" sz="2400" dirty="0" smtClean="0"/>
              <a:t> is a system of all rules that must be observed by all speakers of the community speaking a particular language. It is only this system that enables individuals to communicate and understand one another. Langue as </a:t>
            </a:r>
            <a:r>
              <a:rPr lang="en-US" sz="2400" dirty="0" smtClean="0">
                <a:solidFill>
                  <a:srgbClr val="002060"/>
                </a:solidFill>
              </a:rPr>
              <a:t>a social phenomenon </a:t>
            </a:r>
            <a:r>
              <a:rPr lang="en-US" sz="2400" dirty="0" smtClean="0"/>
              <a:t>is, thus, the property of the society.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P</a:t>
            </a:r>
            <a:r>
              <a:rPr lang="en-US" sz="2400" b="1" dirty="0" smtClean="0">
                <a:solidFill>
                  <a:srgbClr val="002060"/>
                </a:solidFill>
              </a:rPr>
              <a:t>arole</a:t>
            </a:r>
            <a:r>
              <a:rPr lang="en-US" sz="2400" dirty="0" smtClean="0"/>
              <a:t> is an </a:t>
            </a:r>
            <a:r>
              <a:rPr lang="en-US" sz="2400" dirty="0" smtClean="0">
                <a:solidFill>
                  <a:srgbClr val="002060"/>
                </a:solidFill>
              </a:rPr>
              <a:t>individual phenomenon</a:t>
            </a:r>
            <a:r>
              <a:rPr lang="en-US" sz="2400" dirty="0" smtClean="0"/>
              <a:t>. It is a concrete manifestation of langue uttered by an individual in a given moment.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Saussure’s theory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Saussure points out that langue and parole are completely different things.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Speech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individual and spontaneous</a:t>
            </a:r>
          </a:p>
          <a:p>
            <a:r>
              <a:rPr lang="en-US" sz="2400" dirty="0" smtClean="0"/>
              <a:t>fugitive</a:t>
            </a:r>
            <a:endParaRPr lang="en-US" sz="2400" dirty="0"/>
          </a:p>
          <a:p>
            <a:r>
              <a:rPr lang="en-US" sz="2400" dirty="0" smtClean="0"/>
              <a:t>tied to particular contexts </a:t>
            </a:r>
          </a:p>
          <a:p>
            <a:r>
              <a:rPr lang="en-US" sz="2400" dirty="0" smtClean="0"/>
              <a:t>may contain “errors”, like “slops of tongue”, and will almost certainly contain hesitations, false starts, sentences broken off halfway through etc. </a:t>
            </a:r>
          </a:p>
          <a:p>
            <a:pPr>
              <a:buNone/>
            </a:pPr>
            <a:r>
              <a:rPr lang="en-US" sz="2400" dirty="0" smtClean="0"/>
              <a:t>F. de Saussure claims that data of this sort do not constitute an appropriate object of study since they are inherently idiosyncratic and influenced by too many extraneous factors: psychological, social and individual.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Saussure’s theory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9361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Saussure’s model of a speech act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visual-memory.co.uk/daniel/Documents/S4B/Images/speech-circui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708920"/>
            <a:ext cx="4320480" cy="3767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Leonard Bloomfield’s inconsistency</a:t>
            </a: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i="1" dirty="0"/>
              <a:t>W</a:t>
            </a:r>
            <a:r>
              <a:rPr lang="en-US" sz="2400" i="1" dirty="0" smtClean="0"/>
              <a:t>e must study people's habits of language - the way people talk - without bothering about the mental processes that we may conceive to underlie or accompany these habits.</a:t>
            </a:r>
          </a:p>
          <a:p>
            <a:pPr>
              <a:buNone/>
            </a:pPr>
            <a:r>
              <a:rPr lang="en-US" sz="2400" dirty="0" smtClean="0"/>
              <a:t>Language consists in speech &gt;&gt; Speech is the proper subject-matter of linguistic analysis.</a:t>
            </a: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3843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5602" name="Picture 2" descr="http://images.slideplayer.com/18/5691264/slides/slide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90717"/>
            <a:ext cx="7956376" cy="5967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3843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8674" name="Picture 2" descr="http://image.slidesharecdn.com/lingprez2-110324120615-phpapp02/95/competence-and-performance-14-728.jpg?cb=13010206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7932372" cy="594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Louis </a:t>
            </a:r>
            <a:r>
              <a:rPr lang="en-US" sz="2400" b="1" dirty="0" err="1" smtClean="0">
                <a:solidFill>
                  <a:srgbClr val="002060"/>
                </a:solidFill>
              </a:rPr>
              <a:t>Hjelmslev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523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1308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Schema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Usage</a:t>
                      </a:r>
                      <a:endParaRPr lang="ru-RU" sz="2400" dirty="0"/>
                    </a:p>
                  </a:txBody>
                  <a:tcPr/>
                </a:tc>
              </a:tr>
              <a:tr h="17582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Linguistic hierarchy discovered by deduction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Non-linguistic hierarchy discovered by the analysis of purport</a:t>
                      </a:r>
                      <a:endParaRPr lang="ru-RU" sz="2400" dirty="0"/>
                    </a:p>
                  </a:txBody>
                  <a:tcPr/>
                </a:tc>
              </a:tr>
              <a:tr h="71308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 is constant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 is variable</a:t>
                      </a:r>
                      <a:endParaRPr lang="ru-RU" sz="2400" dirty="0"/>
                    </a:p>
                  </a:txBody>
                  <a:tcPr/>
                </a:tc>
              </a:tr>
              <a:tr h="12308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Ever-present realizable possibility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 come into being and die out</a:t>
                      </a:r>
                      <a:endParaRPr lang="ru-RU" sz="2400" dirty="0"/>
                    </a:p>
                  </a:txBody>
                  <a:tcPr/>
                </a:tc>
              </a:tr>
              <a:tr h="71308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Latent rather than manifested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Manifested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Views on language-speech relationship after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6275040" cy="55446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2060"/>
                </a:solidFill>
              </a:rPr>
              <a:t>Л.В. Щерба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Речевая деятельность </a:t>
            </a:r>
            <a:r>
              <a:rPr lang="ru-RU" sz="2400" dirty="0" smtClean="0"/>
              <a:t>- процессы говорения и понимания.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Языковые систе</a:t>
            </a:r>
            <a:r>
              <a:rPr lang="ru-RU" sz="2400" dirty="0" smtClean="0"/>
              <a:t>мы - словари и грамматики языков, которые "будучи концептами, в непосредственном опыте (ни в психологическом, ни в физиологическом) нам вовсе не даны, а могут выводиться нами лишь из процессов говорения и понимания».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Языковой материал </a:t>
            </a:r>
            <a:r>
              <a:rPr lang="ru-RU" sz="2400" dirty="0" smtClean="0"/>
              <a:t>- это "не деятельность отдельного индивида, а совокупность всего говоримого и понимаемого в определенной конкретной обстановке в ту или иную эпоху жизни данной общественной группы. На языке лингвистов это "тексты" .</a:t>
            </a:r>
            <a:endParaRPr lang="en-US" sz="2400" dirty="0" smtClean="0"/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9698" name="Picture 2" descr="http://elib.gnpbu.ru/.data/scherba_yazykovaya-sistema--deyatelnost_1974/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88840"/>
            <a:ext cx="17526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752</Words>
  <Application>Microsoft Office PowerPoint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Language and speech</vt:lpstr>
      <vt:lpstr>Saussure’s theory</vt:lpstr>
      <vt:lpstr>Saussure’s theory</vt:lpstr>
      <vt:lpstr>Saussure’s theory</vt:lpstr>
      <vt:lpstr>Views on language-speech relationship after Saussure</vt:lpstr>
      <vt:lpstr>Views on language-speech relationship after Saussure</vt:lpstr>
      <vt:lpstr>Views on language-speech relationship after Saussure</vt:lpstr>
      <vt:lpstr>Views on language-speech relationship after Saussure</vt:lpstr>
      <vt:lpstr>Views on language-speech relationship after Saussure</vt:lpstr>
      <vt:lpstr>Views on language-speech relationship after Saussure</vt:lpstr>
      <vt:lpstr>Views on language-speech relationship after Saussure</vt:lpstr>
      <vt:lpstr>Current views on language-speech relationship</vt:lpstr>
      <vt:lpstr>Current views on language-speech relationship</vt:lpstr>
      <vt:lpstr>Current views on language-speech relationship</vt:lpstr>
      <vt:lpstr>Current views on language-speech relationship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speech</dc:title>
  <dc:creator>Komp</dc:creator>
  <cp:lastModifiedBy>Microsoft Office</cp:lastModifiedBy>
  <cp:revision>29</cp:revision>
  <dcterms:created xsi:type="dcterms:W3CDTF">2016-08-03T07:10:14Z</dcterms:created>
  <dcterms:modified xsi:type="dcterms:W3CDTF">2016-10-06T09:52:56Z</dcterms:modified>
</cp:coreProperties>
</file>